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3"/>
  </p:notesMasterIdLst>
  <p:sldIdLst>
    <p:sldId id="256" r:id="rId5"/>
    <p:sldId id="258" r:id="rId6"/>
    <p:sldId id="291" r:id="rId7"/>
    <p:sldId id="325" r:id="rId8"/>
    <p:sldId id="309" r:id="rId9"/>
    <p:sldId id="286" r:id="rId10"/>
    <p:sldId id="298" r:id="rId11"/>
    <p:sldId id="297" r:id="rId12"/>
    <p:sldId id="292" r:id="rId13"/>
    <p:sldId id="316" r:id="rId14"/>
    <p:sldId id="294" r:id="rId15"/>
    <p:sldId id="314" r:id="rId16"/>
    <p:sldId id="313" r:id="rId17"/>
    <p:sldId id="320" r:id="rId18"/>
    <p:sldId id="321" r:id="rId19"/>
    <p:sldId id="323" r:id="rId20"/>
    <p:sldId id="324" r:id="rId21"/>
    <p:sldId id="327" r:id="rId22"/>
    <p:sldId id="329" r:id="rId23"/>
    <p:sldId id="310" r:id="rId24"/>
    <p:sldId id="275" r:id="rId25"/>
    <p:sldId id="315" r:id="rId26"/>
    <p:sldId id="319" r:id="rId27"/>
    <p:sldId id="312" r:id="rId28"/>
    <p:sldId id="269" r:id="rId29"/>
    <p:sldId id="274" r:id="rId30"/>
    <p:sldId id="307" r:id="rId31"/>
    <p:sldId id="306" r:id="rId32"/>
  </p:sldIdLst>
  <p:sldSz cx="12192000" cy="6858000"/>
  <p:notesSz cx="6858000" cy="9144000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6E6E6F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6E6E6F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6E6E6F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6E6E6F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6E6E6F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rgbClr val="6E6E6F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rgbClr val="6E6E6F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rgbClr val="6E6E6F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rgbClr val="6E6E6F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C539"/>
    <a:srgbClr val="FFFFFF"/>
    <a:srgbClr val="C8C539"/>
    <a:srgbClr val="1A87C9"/>
    <a:srgbClr val="EFEEEC"/>
    <a:srgbClr val="6A3BBE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F31009-89BE-4EF3-AA1E-EB5848BCDA4A}" v="1" dt="2020-09-16T03:14:28.9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528" autoAdjust="0"/>
  </p:normalViewPr>
  <p:slideViewPr>
    <p:cSldViewPr snapToGrid="0">
      <p:cViewPr varScale="1">
        <p:scale>
          <a:sx n="69" d="100"/>
          <a:sy n="69" d="100"/>
        </p:scale>
        <p:origin x="120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ng, Hin" userId="8397cb5e-15bb-422f-9150-1f076afb1faf" providerId="ADAL" clId="{52F31009-89BE-4EF3-AA1E-EB5848BCDA4A}"/>
    <pc:docChg chg="custSel modSld">
      <pc:chgData name="Tang, Hin" userId="8397cb5e-15bb-422f-9150-1f076afb1faf" providerId="ADAL" clId="{52F31009-89BE-4EF3-AA1E-EB5848BCDA4A}" dt="2020-09-16T03:14:52.653" v="47" actId="1076"/>
      <pc:docMkLst>
        <pc:docMk/>
      </pc:docMkLst>
      <pc:sldChg chg="modNotesTx">
        <pc:chgData name="Tang, Hin" userId="8397cb5e-15bb-422f-9150-1f076afb1faf" providerId="ADAL" clId="{52F31009-89BE-4EF3-AA1E-EB5848BCDA4A}" dt="2020-09-16T03:12:59.697" v="17" actId="6549"/>
        <pc:sldMkLst>
          <pc:docMk/>
          <pc:sldMk cId="4160999822" sldId="256"/>
        </pc:sldMkLst>
      </pc:sldChg>
      <pc:sldChg chg="modNotesTx">
        <pc:chgData name="Tang, Hin" userId="8397cb5e-15bb-422f-9150-1f076afb1faf" providerId="ADAL" clId="{52F31009-89BE-4EF3-AA1E-EB5848BCDA4A}" dt="2020-09-16T03:12:56.940" v="16" actId="6549"/>
        <pc:sldMkLst>
          <pc:docMk/>
          <pc:sldMk cId="3924893644" sldId="258"/>
        </pc:sldMkLst>
      </pc:sldChg>
      <pc:sldChg chg="modNotesTx">
        <pc:chgData name="Tang, Hin" userId="8397cb5e-15bb-422f-9150-1f076afb1faf" providerId="ADAL" clId="{52F31009-89BE-4EF3-AA1E-EB5848BCDA4A}" dt="2020-09-16T03:12:46.406" v="12" actId="6549"/>
        <pc:sldMkLst>
          <pc:docMk/>
          <pc:sldMk cId="928947470" sldId="286"/>
        </pc:sldMkLst>
      </pc:sldChg>
      <pc:sldChg chg="modNotesTx">
        <pc:chgData name="Tang, Hin" userId="8397cb5e-15bb-422f-9150-1f076afb1faf" providerId="ADAL" clId="{52F31009-89BE-4EF3-AA1E-EB5848BCDA4A}" dt="2020-09-16T03:12:53.888" v="15" actId="6549"/>
        <pc:sldMkLst>
          <pc:docMk/>
          <pc:sldMk cId="950734914" sldId="291"/>
        </pc:sldMkLst>
      </pc:sldChg>
      <pc:sldChg chg="modNotesTx">
        <pc:chgData name="Tang, Hin" userId="8397cb5e-15bb-422f-9150-1f076afb1faf" providerId="ADAL" clId="{52F31009-89BE-4EF3-AA1E-EB5848BCDA4A}" dt="2020-09-16T03:12:37.358" v="9" actId="6549"/>
        <pc:sldMkLst>
          <pc:docMk/>
          <pc:sldMk cId="1346029998" sldId="292"/>
        </pc:sldMkLst>
      </pc:sldChg>
      <pc:sldChg chg="modNotesTx">
        <pc:chgData name="Tang, Hin" userId="8397cb5e-15bb-422f-9150-1f076afb1faf" providerId="ADAL" clId="{52F31009-89BE-4EF3-AA1E-EB5848BCDA4A}" dt="2020-09-16T03:12:31.611" v="7" actId="6549"/>
        <pc:sldMkLst>
          <pc:docMk/>
          <pc:sldMk cId="3699150567" sldId="294"/>
        </pc:sldMkLst>
      </pc:sldChg>
      <pc:sldChg chg="modNotesTx">
        <pc:chgData name="Tang, Hin" userId="8397cb5e-15bb-422f-9150-1f076afb1faf" providerId="ADAL" clId="{52F31009-89BE-4EF3-AA1E-EB5848BCDA4A}" dt="2020-09-16T03:12:39.911" v="10" actId="6549"/>
        <pc:sldMkLst>
          <pc:docMk/>
          <pc:sldMk cId="1495288237" sldId="297"/>
        </pc:sldMkLst>
      </pc:sldChg>
      <pc:sldChg chg="modNotesTx">
        <pc:chgData name="Tang, Hin" userId="8397cb5e-15bb-422f-9150-1f076afb1faf" providerId="ADAL" clId="{52F31009-89BE-4EF3-AA1E-EB5848BCDA4A}" dt="2020-09-16T03:12:42.955" v="11" actId="6549"/>
        <pc:sldMkLst>
          <pc:docMk/>
          <pc:sldMk cId="69522419" sldId="298"/>
        </pc:sldMkLst>
      </pc:sldChg>
      <pc:sldChg chg="modNotesTx">
        <pc:chgData name="Tang, Hin" userId="8397cb5e-15bb-422f-9150-1f076afb1faf" providerId="ADAL" clId="{52F31009-89BE-4EF3-AA1E-EB5848BCDA4A}" dt="2020-09-16T03:12:48.640" v="13" actId="6549"/>
        <pc:sldMkLst>
          <pc:docMk/>
          <pc:sldMk cId="1688868960" sldId="309"/>
        </pc:sldMkLst>
      </pc:sldChg>
      <pc:sldChg chg="modSp mod modNotesTx">
        <pc:chgData name="Tang, Hin" userId="8397cb5e-15bb-422f-9150-1f076afb1faf" providerId="ADAL" clId="{52F31009-89BE-4EF3-AA1E-EB5848BCDA4A}" dt="2020-09-16T03:12:09.239" v="1" actId="6549"/>
        <pc:sldMkLst>
          <pc:docMk/>
          <pc:sldMk cId="52745671" sldId="310"/>
        </pc:sldMkLst>
        <pc:spChg chg="mod">
          <ac:chgData name="Tang, Hin" userId="8397cb5e-15bb-422f-9150-1f076afb1faf" providerId="ADAL" clId="{52F31009-89BE-4EF3-AA1E-EB5848BCDA4A}" dt="2020-09-16T03:11:59.482" v="0" actId="20577"/>
          <ac:spMkLst>
            <pc:docMk/>
            <pc:sldMk cId="52745671" sldId="310"/>
            <ac:spMk id="3" creationId="{1A686762-B1B1-49A7-9215-4065A184B762}"/>
          </ac:spMkLst>
        </pc:spChg>
      </pc:sldChg>
      <pc:sldChg chg="modNotesTx">
        <pc:chgData name="Tang, Hin" userId="8397cb5e-15bb-422f-9150-1f076afb1faf" providerId="ADAL" clId="{52F31009-89BE-4EF3-AA1E-EB5848BCDA4A}" dt="2020-09-16T03:12:24.267" v="5" actId="6549"/>
        <pc:sldMkLst>
          <pc:docMk/>
          <pc:sldMk cId="2485128303" sldId="313"/>
        </pc:sldMkLst>
      </pc:sldChg>
      <pc:sldChg chg="modNotesTx">
        <pc:chgData name="Tang, Hin" userId="8397cb5e-15bb-422f-9150-1f076afb1faf" providerId="ADAL" clId="{52F31009-89BE-4EF3-AA1E-EB5848BCDA4A}" dt="2020-09-16T03:12:27.991" v="6" actId="6549"/>
        <pc:sldMkLst>
          <pc:docMk/>
          <pc:sldMk cId="343021439" sldId="314"/>
        </pc:sldMkLst>
      </pc:sldChg>
      <pc:sldChg chg="modNotesTx">
        <pc:chgData name="Tang, Hin" userId="8397cb5e-15bb-422f-9150-1f076afb1faf" providerId="ADAL" clId="{52F31009-89BE-4EF3-AA1E-EB5848BCDA4A}" dt="2020-09-16T03:12:34.814" v="8" actId="6549"/>
        <pc:sldMkLst>
          <pc:docMk/>
          <pc:sldMk cId="669807325" sldId="316"/>
        </pc:sldMkLst>
      </pc:sldChg>
      <pc:sldChg chg="modNotesTx">
        <pc:chgData name="Tang, Hin" userId="8397cb5e-15bb-422f-9150-1f076afb1faf" providerId="ADAL" clId="{52F31009-89BE-4EF3-AA1E-EB5848BCDA4A}" dt="2020-09-16T03:12:21.030" v="4" actId="6549"/>
        <pc:sldMkLst>
          <pc:docMk/>
          <pc:sldMk cId="567589300" sldId="320"/>
        </pc:sldMkLst>
      </pc:sldChg>
      <pc:sldChg chg="modNotesTx">
        <pc:chgData name="Tang, Hin" userId="8397cb5e-15bb-422f-9150-1f076afb1faf" providerId="ADAL" clId="{52F31009-89BE-4EF3-AA1E-EB5848BCDA4A}" dt="2020-09-16T03:12:18.588" v="3" actId="6549"/>
        <pc:sldMkLst>
          <pc:docMk/>
          <pc:sldMk cId="2163010754" sldId="321"/>
        </pc:sldMkLst>
      </pc:sldChg>
      <pc:sldChg chg="modNotesTx">
        <pc:chgData name="Tang, Hin" userId="8397cb5e-15bb-422f-9150-1f076afb1faf" providerId="ADAL" clId="{52F31009-89BE-4EF3-AA1E-EB5848BCDA4A}" dt="2020-09-16T03:12:15.643" v="2" actId="6549"/>
        <pc:sldMkLst>
          <pc:docMk/>
          <pc:sldMk cId="27971136" sldId="323"/>
        </pc:sldMkLst>
      </pc:sldChg>
      <pc:sldChg chg="modNotesTx">
        <pc:chgData name="Tang, Hin" userId="8397cb5e-15bb-422f-9150-1f076afb1faf" providerId="ADAL" clId="{52F31009-89BE-4EF3-AA1E-EB5848BCDA4A}" dt="2020-09-16T03:12:51.296" v="14" actId="6549"/>
        <pc:sldMkLst>
          <pc:docMk/>
          <pc:sldMk cId="3959112262" sldId="325"/>
        </pc:sldMkLst>
      </pc:sldChg>
      <pc:sldChg chg="addSp modSp mod">
        <pc:chgData name="Tang, Hin" userId="8397cb5e-15bb-422f-9150-1f076afb1faf" providerId="ADAL" clId="{52F31009-89BE-4EF3-AA1E-EB5848BCDA4A}" dt="2020-09-16T03:14:52.653" v="47" actId="1076"/>
        <pc:sldMkLst>
          <pc:docMk/>
          <pc:sldMk cId="1739730435" sldId="329"/>
        </pc:sldMkLst>
        <pc:spChg chg="add mod">
          <ac:chgData name="Tang, Hin" userId="8397cb5e-15bb-422f-9150-1f076afb1faf" providerId="ADAL" clId="{52F31009-89BE-4EF3-AA1E-EB5848BCDA4A}" dt="2020-09-16T03:14:52.653" v="47" actId="1076"/>
          <ac:spMkLst>
            <pc:docMk/>
            <pc:sldMk cId="1739730435" sldId="329"/>
            <ac:spMk id="21" creationId="{1E635B30-C513-48BB-BD93-59F14EE4C816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71BC42-C59C-4FAC-ABCA-7830FC87132E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HK"/>
        </a:p>
      </dgm:t>
    </dgm:pt>
    <dgm:pt modelId="{953665B6-D06B-42E3-8CB4-D173D524E7FB}">
      <dgm:prSet phldrT="[Text]"/>
      <dgm:spPr/>
      <dgm:t>
        <a:bodyPr/>
        <a:lstStyle/>
        <a:p>
          <a:pPr>
            <a:buNone/>
          </a:pPr>
          <a:r>
            <a:rPr lang="en-HK"/>
            <a:t>Mixing reactants</a:t>
          </a:r>
        </a:p>
      </dgm:t>
    </dgm:pt>
    <dgm:pt modelId="{C287CF5C-D432-40C9-B843-7C10E59D57E8}" type="parTrans" cxnId="{17403311-103E-4DAF-856D-BBDA02A9F03A}">
      <dgm:prSet/>
      <dgm:spPr/>
      <dgm:t>
        <a:bodyPr/>
        <a:lstStyle/>
        <a:p>
          <a:endParaRPr lang="en-HK"/>
        </a:p>
      </dgm:t>
    </dgm:pt>
    <dgm:pt modelId="{7AE49EB6-60F7-4140-AFD3-D788FB4C2491}" type="sibTrans" cxnId="{17403311-103E-4DAF-856D-BBDA02A9F03A}">
      <dgm:prSet/>
      <dgm:spPr/>
      <dgm:t>
        <a:bodyPr/>
        <a:lstStyle/>
        <a:p>
          <a:endParaRPr lang="en-HK"/>
        </a:p>
      </dgm:t>
    </dgm:pt>
    <dgm:pt modelId="{94C8D322-65F7-429D-9EE4-A7219F78AA61}">
      <dgm:prSet phldrT="[Text]"/>
      <dgm:spPr/>
      <dgm:t>
        <a:bodyPr/>
        <a:lstStyle/>
        <a:p>
          <a:r>
            <a:rPr lang="en-HK">
              <a:sym typeface="Wingdings" panose="05000000000000000000" pitchFamily="2" charset="2"/>
            </a:rPr>
            <a:t>S</a:t>
          </a:r>
          <a:r>
            <a:rPr lang="en-HK"/>
            <a:t>upersaturated Solution </a:t>
          </a:r>
        </a:p>
      </dgm:t>
    </dgm:pt>
    <dgm:pt modelId="{1E5206F2-BD54-443C-B68F-A012256527E3}" type="parTrans" cxnId="{3A873144-0D21-4116-A5CC-5C5E17A24733}">
      <dgm:prSet/>
      <dgm:spPr/>
      <dgm:t>
        <a:bodyPr/>
        <a:lstStyle/>
        <a:p>
          <a:endParaRPr lang="en-HK"/>
        </a:p>
      </dgm:t>
    </dgm:pt>
    <dgm:pt modelId="{B8F15774-611D-40B7-B536-86C4996F51E8}" type="sibTrans" cxnId="{3A873144-0D21-4116-A5CC-5C5E17A24733}">
      <dgm:prSet/>
      <dgm:spPr/>
      <dgm:t>
        <a:bodyPr/>
        <a:lstStyle/>
        <a:p>
          <a:endParaRPr lang="en-HK"/>
        </a:p>
      </dgm:t>
    </dgm:pt>
    <dgm:pt modelId="{1C23DBF7-DDE1-4CA8-BF1B-2AC05B9D349E}">
      <dgm:prSet phldrT="[Text]"/>
      <dgm:spPr/>
      <dgm:t>
        <a:bodyPr/>
        <a:lstStyle/>
        <a:p>
          <a:r>
            <a:rPr lang="en-HK"/>
            <a:t>Reaction between chemical species</a:t>
          </a:r>
        </a:p>
      </dgm:t>
    </dgm:pt>
    <dgm:pt modelId="{965E955E-1901-4224-996D-BB9E25E28B32}" type="parTrans" cxnId="{EEA4FF35-6287-4FFE-8AF8-1AF81E5E7FB3}">
      <dgm:prSet/>
      <dgm:spPr/>
      <dgm:t>
        <a:bodyPr/>
        <a:lstStyle/>
        <a:p>
          <a:endParaRPr lang="en-HK"/>
        </a:p>
      </dgm:t>
    </dgm:pt>
    <dgm:pt modelId="{D83DC8B3-45D5-49CB-B9F2-ECE9AD5E5A7A}" type="sibTrans" cxnId="{EEA4FF35-6287-4FFE-8AF8-1AF81E5E7FB3}">
      <dgm:prSet/>
      <dgm:spPr/>
      <dgm:t>
        <a:bodyPr/>
        <a:lstStyle/>
        <a:p>
          <a:endParaRPr lang="en-HK"/>
        </a:p>
      </dgm:t>
    </dgm:pt>
    <dgm:pt modelId="{BEACE059-FE70-4E4A-A9B9-81A7936FCC99}">
      <dgm:prSet phldrT="[Text]"/>
      <dgm:spPr/>
      <dgm:t>
        <a:bodyPr/>
        <a:lstStyle/>
        <a:p>
          <a:pPr>
            <a:buNone/>
          </a:pPr>
          <a:r>
            <a:rPr lang="en-HK">
              <a:sym typeface="Wingdings" panose="05000000000000000000" pitchFamily="2" charset="2"/>
            </a:rPr>
            <a:t>P</a:t>
          </a:r>
          <a:r>
            <a:rPr lang="en-HK"/>
            <a:t>hase change</a:t>
          </a:r>
        </a:p>
      </dgm:t>
    </dgm:pt>
    <dgm:pt modelId="{BE113E72-9004-4F41-B18A-728B57AFE0D4}" type="parTrans" cxnId="{2AE3F456-A420-4071-956E-50FA8C27B919}">
      <dgm:prSet/>
      <dgm:spPr/>
      <dgm:t>
        <a:bodyPr/>
        <a:lstStyle/>
        <a:p>
          <a:endParaRPr lang="en-HK"/>
        </a:p>
      </dgm:t>
    </dgm:pt>
    <dgm:pt modelId="{BBBFB3C0-50DA-40C2-885D-0412A8C35500}" type="sibTrans" cxnId="{2AE3F456-A420-4071-956E-50FA8C27B919}">
      <dgm:prSet/>
      <dgm:spPr/>
      <dgm:t>
        <a:bodyPr/>
        <a:lstStyle/>
        <a:p>
          <a:endParaRPr lang="en-HK"/>
        </a:p>
      </dgm:t>
    </dgm:pt>
    <dgm:pt modelId="{9D30E4D6-34F5-49F9-A76F-A8BC643279C0}" type="pres">
      <dgm:prSet presAssocID="{6D71BC42-C59C-4FAC-ABCA-7830FC87132E}" presName="outerComposite" presStyleCnt="0">
        <dgm:presLayoutVars>
          <dgm:chMax val="5"/>
          <dgm:dir/>
          <dgm:resizeHandles val="exact"/>
        </dgm:presLayoutVars>
      </dgm:prSet>
      <dgm:spPr/>
    </dgm:pt>
    <dgm:pt modelId="{BB5339A9-EF47-4D0D-8D4B-E2C7E8E5AC9E}" type="pres">
      <dgm:prSet presAssocID="{6D71BC42-C59C-4FAC-ABCA-7830FC87132E}" presName="dummyMaxCanvas" presStyleCnt="0">
        <dgm:presLayoutVars/>
      </dgm:prSet>
      <dgm:spPr/>
    </dgm:pt>
    <dgm:pt modelId="{81CE007D-2788-43B9-A864-D58FF7FBC606}" type="pres">
      <dgm:prSet presAssocID="{6D71BC42-C59C-4FAC-ABCA-7830FC87132E}" presName="FourNodes_1" presStyleLbl="node1" presStyleIdx="0" presStyleCnt="4">
        <dgm:presLayoutVars>
          <dgm:bulletEnabled val="1"/>
        </dgm:presLayoutVars>
      </dgm:prSet>
      <dgm:spPr/>
    </dgm:pt>
    <dgm:pt modelId="{C99E5FD8-D3B2-45C7-A843-5B36A4F0D617}" type="pres">
      <dgm:prSet presAssocID="{6D71BC42-C59C-4FAC-ABCA-7830FC87132E}" presName="FourNodes_2" presStyleLbl="node1" presStyleIdx="1" presStyleCnt="4">
        <dgm:presLayoutVars>
          <dgm:bulletEnabled val="1"/>
        </dgm:presLayoutVars>
      </dgm:prSet>
      <dgm:spPr/>
    </dgm:pt>
    <dgm:pt modelId="{8B6A5F97-440E-4A2B-BDCC-909079A146DA}" type="pres">
      <dgm:prSet presAssocID="{6D71BC42-C59C-4FAC-ABCA-7830FC87132E}" presName="FourNodes_3" presStyleLbl="node1" presStyleIdx="2" presStyleCnt="4">
        <dgm:presLayoutVars>
          <dgm:bulletEnabled val="1"/>
        </dgm:presLayoutVars>
      </dgm:prSet>
      <dgm:spPr/>
    </dgm:pt>
    <dgm:pt modelId="{5BAB14B7-3DC3-4006-84DF-0FDBFC3723F0}" type="pres">
      <dgm:prSet presAssocID="{6D71BC42-C59C-4FAC-ABCA-7830FC87132E}" presName="FourNodes_4" presStyleLbl="node1" presStyleIdx="3" presStyleCnt="4">
        <dgm:presLayoutVars>
          <dgm:bulletEnabled val="1"/>
        </dgm:presLayoutVars>
      </dgm:prSet>
      <dgm:spPr/>
    </dgm:pt>
    <dgm:pt modelId="{0472BC81-BC91-469A-A369-FA1AC1272E48}" type="pres">
      <dgm:prSet presAssocID="{6D71BC42-C59C-4FAC-ABCA-7830FC87132E}" presName="FourConn_1-2" presStyleLbl="fgAccFollowNode1" presStyleIdx="0" presStyleCnt="3">
        <dgm:presLayoutVars>
          <dgm:bulletEnabled val="1"/>
        </dgm:presLayoutVars>
      </dgm:prSet>
      <dgm:spPr/>
    </dgm:pt>
    <dgm:pt modelId="{514AE13C-13CF-46A7-B50C-BA8E2D499AA0}" type="pres">
      <dgm:prSet presAssocID="{6D71BC42-C59C-4FAC-ABCA-7830FC87132E}" presName="FourConn_2-3" presStyleLbl="fgAccFollowNode1" presStyleIdx="1" presStyleCnt="3">
        <dgm:presLayoutVars>
          <dgm:bulletEnabled val="1"/>
        </dgm:presLayoutVars>
      </dgm:prSet>
      <dgm:spPr/>
    </dgm:pt>
    <dgm:pt modelId="{DB4F3FBD-94F2-41A0-8048-A7794D222E0A}" type="pres">
      <dgm:prSet presAssocID="{6D71BC42-C59C-4FAC-ABCA-7830FC87132E}" presName="FourConn_3-4" presStyleLbl="fgAccFollowNode1" presStyleIdx="2" presStyleCnt="3">
        <dgm:presLayoutVars>
          <dgm:bulletEnabled val="1"/>
        </dgm:presLayoutVars>
      </dgm:prSet>
      <dgm:spPr/>
    </dgm:pt>
    <dgm:pt modelId="{0ACD26D5-A0B4-4FC0-B277-760B8DF3BBA9}" type="pres">
      <dgm:prSet presAssocID="{6D71BC42-C59C-4FAC-ABCA-7830FC87132E}" presName="FourNodes_1_text" presStyleLbl="node1" presStyleIdx="3" presStyleCnt="4">
        <dgm:presLayoutVars>
          <dgm:bulletEnabled val="1"/>
        </dgm:presLayoutVars>
      </dgm:prSet>
      <dgm:spPr/>
    </dgm:pt>
    <dgm:pt modelId="{AB16EA39-AE69-4E98-BE2A-738710E8081A}" type="pres">
      <dgm:prSet presAssocID="{6D71BC42-C59C-4FAC-ABCA-7830FC87132E}" presName="FourNodes_2_text" presStyleLbl="node1" presStyleIdx="3" presStyleCnt="4">
        <dgm:presLayoutVars>
          <dgm:bulletEnabled val="1"/>
        </dgm:presLayoutVars>
      </dgm:prSet>
      <dgm:spPr/>
    </dgm:pt>
    <dgm:pt modelId="{338A3051-7C93-45B9-AB87-D23EF36F694D}" type="pres">
      <dgm:prSet presAssocID="{6D71BC42-C59C-4FAC-ABCA-7830FC87132E}" presName="FourNodes_3_text" presStyleLbl="node1" presStyleIdx="3" presStyleCnt="4">
        <dgm:presLayoutVars>
          <dgm:bulletEnabled val="1"/>
        </dgm:presLayoutVars>
      </dgm:prSet>
      <dgm:spPr/>
    </dgm:pt>
    <dgm:pt modelId="{B24D7820-72A1-479D-973D-F815A35E6426}" type="pres">
      <dgm:prSet presAssocID="{6D71BC42-C59C-4FAC-ABCA-7830FC87132E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75FA5402-8CC4-4238-B8CB-C997A613AEC9}" type="presOf" srcId="{953665B6-D06B-42E3-8CB4-D173D524E7FB}" destId="{81CE007D-2788-43B9-A864-D58FF7FBC606}" srcOrd="0" destOrd="0" presId="urn:microsoft.com/office/officeart/2005/8/layout/vProcess5"/>
    <dgm:cxn modelId="{45AE2F0C-80D4-48B7-8A65-C13056824845}" type="presOf" srcId="{94C8D322-65F7-429D-9EE4-A7219F78AA61}" destId="{C99E5FD8-D3B2-45C7-A843-5B36A4F0D617}" srcOrd="0" destOrd="0" presId="urn:microsoft.com/office/officeart/2005/8/layout/vProcess5"/>
    <dgm:cxn modelId="{17403311-103E-4DAF-856D-BBDA02A9F03A}" srcId="{6D71BC42-C59C-4FAC-ABCA-7830FC87132E}" destId="{953665B6-D06B-42E3-8CB4-D173D524E7FB}" srcOrd="0" destOrd="0" parTransId="{C287CF5C-D432-40C9-B843-7C10E59D57E8}" sibTransId="{7AE49EB6-60F7-4140-AFD3-D788FB4C2491}"/>
    <dgm:cxn modelId="{0E4DA122-D995-4807-B249-157DE31129F4}" type="presOf" srcId="{BEACE059-FE70-4E4A-A9B9-81A7936FCC99}" destId="{5BAB14B7-3DC3-4006-84DF-0FDBFC3723F0}" srcOrd="0" destOrd="0" presId="urn:microsoft.com/office/officeart/2005/8/layout/vProcess5"/>
    <dgm:cxn modelId="{E1168C2E-27D9-4BB3-A7E0-D29F4C4B4E8B}" type="presOf" srcId="{6D71BC42-C59C-4FAC-ABCA-7830FC87132E}" destId="{9D30E4D6-34F5-49F9-A76F-A8BC643279C0}" srcOrd="0" destOrd="0" presId="urn:microsoft.com/office/officeart/2005/8/layout/vProcess5"/>
    <dgm:cxn modelId="{EEA4FF35-6287-4FFE-8AF8-1AF81E5E7FB3}" srcId="{6D71BC42-C59C-4FAC-ABCA-7830FC87132E}" destId="{1C23DBF7-DDE1-4CA8-BF1B-2AC05B9D349E}" srcOrd="2" destOrd="0" parTransId="{965E955E-1901-4224-996D-BB9E25E28B32}" sibTransId="{D83DC8B3-45D5-49CB-B9F2-ECE9AD5E5A7A}"/>
    <dgm:cxn modelId="{E0C4F443-8D8D-4F8D-87A2-1F77DD0122EA}" type="presOf" srcId="{1C23DBF7-DDE1-4CA8-BF1B-2AC05B9D349E}" destId="{338A3051-7C93-45B9-AB87-D23EF36F694D}" srcOrd="1" destOrd="0" presId="urn:microsoft.com/office/officeart/2005/8/layout/vProcess5"/>
    <dgm:cxn modelId="{3A873144-0D21-4116-A5CC-5C5E17A24733}" srcId="{6D71BC42-C59C-4FAC-ABCA-7830FC87132E}" destId="{94C8D322-65F7-429D-9EE4-A7219F78AA61}" srcOrd="1" destOrd="0" parTransId="{1E5206F2-BD54-443C-B68F-A012256527E3}" sibTransId="{B8F15774-611D-40B7-B536-86C4996F51E8}"/>
    <dgm:cxn modelId="{01818844-45F5-46E6-86D8-FBC6D8F38603}" type="presOf" srcId="{953665B6-D06B-42E3-8CB4-D173D524E7FB}" destId="{0ACD26D5-A0B4-4FC0-B277-760B8DF3BBA9}" srcOrd="1" destOrd="0" presId="urn:microsoft.com/office/officeart/2005/8/layout/vProcess5"/>
    <dgm:cxn modelId="{2EB3C044-08D4-4AF6-84E1-554631A5B726}" type="presOf" srcId="{D83DC8B3-45D5-49CB-B9F2-ECE9AD5E5A7A}" destId="{DB4F3FBD-94F2-41A0-8048-A7794D222E0A}" srcOrd="0" destOrd="0" presId="urn:microsoft.com/office/officeart/2005/8/layout/vProcess5"/>
    <dgm:cxn modelId="{A72F8245-B836-4866-8141-4792A4233929}" type="presOf" srcId="{B8F15774-611D-40B7-B536-86C4996F51E8}" destId="{514AE13C-13CF-46A7-B50C-BA8E2D499AA0}" srcOrd="0" destOrd="0" presId="urn:microsoft.com/office/officeart/2005/8/layout/vProcess5"/>
    <dgm:cxn modelId="{2AE3F456-A420-4071-956E-50FA8C27B919}" srcId="{6D71BC42-C59C-4FAC-ABCA-7830FC87132E}" destId="{BEACE059-FE70-4E4A-A9B9-81A7936FCC99}" srcOrd="3" destOrd="0" parTransId="{BE113E72-9004-4F41-B18A-728B57AFE0D4}" sibTransId="{BBBFB3C0-50DA-40C2-885D-0412A8C35500}"/>
    <dgm:cxn modelId="{7BFF2F77-0B40-4ACC-BB8C-1E3705F0F456}" type="presOf" srcId="{BEACE059-FE70-4E4A-A9B9-81A7936FCC99}" destId="{B24D7820-72A1-479D-973D-F815A35E6426}" srcOrd="1" destOrd="0" presId="urn:microsoft.com/office/officeart/2005/8/layout/vProcess5"/>
    <dgm:cxn modelId="{D946C682-D763-4E83-8B0F-6A8DB8EA16EE}" type="presOf" srcId="{94C8D322-65F7-429D-9EE4-A7219F78AA61}" destId="{AB16EA39-AE69-4E98-BE2A-738710E8081A}" srcOrd="1" destOrd="0" presId="urn:microsoft.com/office/officeart/2005/8/layout/vProcess5"/>
    <dgm:cxn modelId="{0946238D-078A-47E3-8B64-26AA828E808D}" type="presOf" srcId="{1C23DBF7-DDE1-4CA8-BF1B-2AC05B9D349E}" destId="{8B6A5F97-440E-4A2B-BDCC-909079A146DA}" srcOrd="0" destOrd="0" presId="urn:microsoft.com/office/officeart/2005/8/layout/vProcess5"/>
    <dgm:cxn modelId="{77349BB7-E33B-4AF6-94C8-B35DB01D50CF}" type="presOf" srcId="{7AE49EB6-60F7-4140-AFD3-D788FB4C2491}" destId="{0472BC81-BC91-469A-A369-FA1AC1272E48}" srcOrd="0" destOrd="0" presId="urn:microsoft.com/office/officeart/2005/8/layout/vProcess5"/>
    <dgm:cxn modelId="{404E73F2-9FA3-4655-824F-2721845919DD}" type="presParOf" srcId="{9D30E4D6-34F5-49F9-A76F-A8BC643279C0}" destId="{BB5339A9-EF47-4D0D-8D4B-E2C7E8E5AC9E}" srcOrd="0" destOrd="0" presId="urn:microsoft.com/office/officeart/2005/8/layout/vProcess5"/>
    <dgm:cxn modelId="{00CE680D-2515-4FC6-ADDA-F96E0E85CFE4}" type="presParOf" srcId="{9D30E4D6-34F5-49F9-A76F-A8BC643279C0}" destId="{81CE007D-2788-43B9-A864-D58FF7FBC606}" srcOrd="1" destOrd="0" presId="urn:microsoft.com/office/officeart/2005/8/layout/vProcess5"/>
    <dgm:cxn modelId="{B4737DFF-9CE9-4368-B6D4-609E59EF63B8}" type="presParOf" srcId="{9D30E4D6-34F5-49F9-A76F-A8BC643279C0}" destId="{C99E5FD8-D3B2-45C7-A843-5B36A4F0D617}" srcOrd="2" destOrd="0" presId="urn:microsoft.com/office/officeart/2005/8/layout/vProcess5"/>
    <dgm:cxn modelId="{2FEE94B8-CC11-4CE9-9FD1-A8EAFDC5B6DA}" type="presParOf" srcId="{9D30E4D6-34F5-49F9-A76F-A8BC643279C0}" destId="{8B6A5F97-440E-4A2B-BDCC-909079A146DA}" srcOrd="3" destOrd="0" presId="urn:microsoft.com/office/officeart/2005/8/layout/vProcess5"/>
    <dgm:cxn modelId="{EC9FB0D8-85F1-482C-B033-C1D728C3939F}" type="presParOf" srcId="{9D30E4D6-34F5-49F9-A76F-A8BC643279C0}" destId="{5BAB14B7-3DC3-4006-84DF-0FDBFC3723F0}" srcOrd="4" destOrd="0" presId="urn:microsoft.com/office/officeart/2005/8/layout/vProcess5"/>
    <dgm:cxn modelId="{1A3328C1-44CA-40DD-A252-FFD9A495EBFE}" type="presParOf" srcId="{9D30E4D6-34F5-49F9-A76F-A8BC643279C0}" destId="{0472BC81-BC91-469A-A369-FA1AC1272E48}" srcOrd="5" destOrd="0" presId="urn:microsoft.com/office/officeart/2005/8/layout/vProcess5"/>
    <dgm:cxn modelId="{48D19317-0963-4142-B544-1031B6E3CF0F}" type="presParOf" srcId="{9D30E4D6-34F5-49F9-A76F-A8BC643279C0}" destId="{514AE13C-13CF-46A7-B50C-BA8E2D499AA0}" srcOrd="6" destOrd="0" presId="urn:microsoft.com/office/officeart/2005/8/layout/vProcess5"/>
    <dgm:cxn modelId="{D29308D3-D780-4E7D-A240-4E243A372BA9}" type="presParOf" srcId="{9D30E4D6-34F5-49F9-A76F-A8BC643279C0}" destId="{DB4F3FBD-94F2-41A0-8048-A7794D222E0A}" srcOrd="7" destOrd="0" presId="urn:microsoft.com/office/officeart/2005/8/layout/vProcess5"/>
    <dgm:cxn modelId="{EC0ABDEB-744F-419D-A92F-F15688971732}" type="presParOf" srcId="{9D30E4D6-34F5-49F9-A76F-A8BC643279C0}" destId="{0ACD26D5-A0B4-4FC0-B277-760B8DF3BBA9}" srcOrd="8" destOrd="0" presId="urn:microsoft.com/office/officeart/2005/8/layout/vProcess5"/>
    <dgm:cxn modelId="{18407E51-624C-4467-BF28-7AEA4BC3A011}" type="presParOf" srcId="{9D30E4D6-34F5-49F9-A76F-A8BC643279C0}" destId="{AB16EA39-AE69-4E98-BE2A-738710E8081A}" srcOrd="9" destOrd="0" presId="urn:microsoft.com/office/officeart/2005/8/layout/vProcess5"/>
    <dgm:cxn modelId="{1B31BCD8-DCB8-4C27-B72F-6805348D371F}" type="presParOf" srcId="{9D30E4D6-34F5-49F9-A76F-A8BC643279C0}" destId="{338A3051-7C93-45B9-AB87-D23EF36F694D}" srcOrd="10" destOrd="0" presId="urn:microsoft.com/office/officeart/2005/8/layout/vProcess5"/>
    <dgm:cxn modelId="{CD1BDDEE-108C-4E62-B46F-7BA4733753F2}" type="presParOf" srcId="{9D30E4D6-34F5-49F9-A76F-A8BC643279C0}" destId="{B24D7820-72A1-479D-973D-F815A35E6426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CE007D-2788-43B9-A864-D58FF7FBC606}">
      <dsp:nvSpPr>
        <dsp:cNvPr id="0" name=""/>
        <dsp:cNvSpPr/>
      </dsp:nvSpPr>
      <dsp:spPr>
        <a:xfrm>
          <a:off x="0" y="0"/>
          <a:ext cx="3425276" cy="4998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1300" kern="1200"/>
            <a:t>Mixing reactants</a:t>
          </a:r>
        </a:p>
      </dsp:txBody>
      <dsp:txXfrm>
        <a:off x="14639" y="14639"/>
        <a:ext cx="2843708" cy="470531"/>
      </dsp:txXfrm>
    </dsp:sp>
    <dsp:sp modelId="{C99E5FD8-D3B2-45C7-A843-5B36A4F0D617}">
      <dsp:nvSpPr>
        <dsp:cNvPr id="0" name=""/>
        <dsp:cNvSpPr/>
      </dsp:nvSpPr>
      <dsp:spPr>
        <a:xfrm>
          <a:off x="286866" y="590684"/>
          <a:ext cx="3425276" cy="4998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1300" kern="1200">
              <a:sym typeface="Wingdings" panose="05000000000000000000" pitchFamily="2" charset="2"/>
            </a:rPr>
            <a:t>S</a:t>
          </a:r>
          <a:r>
            <a:rPr lang="en-HK" sz="1300" kern="1200"/>
            <a:t>upersaturated Solution </a:t>
          </a:r>
        </a:p>
      </dsp:txBody>
      <dsp:txXfrm>
        <a:off x="301505" y="605323"/>
        <a:ext cx="2784254" cy="470531"/>
      </dsp:txXfrm>
    </dsp:sp>
    <dsp:sp modelId="{8B6A5F97-440E-4A2B-BDCC-909079A146DA}">
      <dsp:nvSpPr>
        <dsp:cNvPr id="0" name=""/>
        <dsp:cNvSpPr/>
      </dsp:nvSpPr>
      <dsp:spPr>
        <a:xfrm>
          <a:off x="569452" y="1181368"/>
          <a:ext cx="3425276" cy="4998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1300" kern="1200"/>
            <a:t>Reaction between chemical species</a:t>
          </a:r>
        </a:p>
      </dsp:txBody>
      <dsp:txXfrm>
        <a:off x="584091" y="1196007"/>
        <a:ext cx="2788536" cy="470531"/>
      </dsp:txXfrm>
    </dsp:sp>
    <dsp:sp modelId="{5BAB14B7-3DC3-4006-84DF-0FDBFC3723F0}">
      <dsp:nvSpPr>
        <dsp:cNvPr id="0" name=""/>
        <dsp:cNvSpPr/>
      </dsp:nvSpPr>
      <dsp:spPr>
        <a:xfrm>
          <a:off x="856319" y="1772053"/>
          <a:ext cx="3425276" cy="4998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1300" kern="1200">
              <a:sym typeface="Wingdings" panose="05000000000000000000" pitchFamily="2" charset="2"/>
            </a:rPr>
            <a:t>P</a:t>
          </a:r>
          <a:r>
            <a:rPr lang="en-HK" sz="1300" kern="1200"/>
            <a:t>hase change</a:t>
          </a:r>
        </a:p>
      </dsp:txBody>
      <dsp:txXfrm>
        <a:off x="870958" y="1786692"/>
        <a:ext cx="2784254" cy="470531"/>
      </dsp:txXfrm>
    </dsp:sp>
    <dsp:sp modelId="{0472BC81-BC91-469A-A369-FA1AC1272E48}">
      <dsp:nvSpPr>
        <dsp:cNvPr id="0" name=""/>
        <dsp:cNvSpPr/>
      </dsp:nvSpPr>
      <dsp:spPr>
        <a:xfrm>
          <a:off x="3100399" y="382808"/>
          <a:ext cx="324876" cy="32487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HK" sz="1500" kern="1200"/>
        </a:p>
      </dsp:txBody>
      <dsp:txXfrm>
        <a:off x="3173496" y="382808"/>
        <a:ext cx="178682" cy="244469"/>
      </dsp:txXfrm>
    </dsp:sp>
    <dsp:sp modelId="{514AE13C-13CF-46A7-B50C-BA8E2D499AA0}">
      <dsp:nvSpPr>
        <dsp:cNvPr id="0" name=""/>
        <dsp:cNvSpPr/>
      </dsp:nvSpPr>
      <dsp:spPr>
        <a:xfrm>
          <a:off x="3387266" y="973493"/>
          <a:ext cx="324876" cy="32487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HK" sz="1500" kern="1200"/>
        </a:p>
      </dsp:txBody>
      <dsp:txXfrm>
        <a:off x="3460363" y="973493"/>
        <a:ext cx="178682" cy="244469"/>
      </dsp:txXfrm>
    </dsp:sp>
    <dsp:sp modelId="{DB4F3FBD-94F2-41A0-8048-A7794D222E0A}">
      <dsp:nvSpPr>
        <dsp:cNvPr id="0" name=""/>
        <dsp:cNvSpPr/>
      </dsp:nvSpPr>
      <dsp:spPr>
        <a:xfrm>
          <a:off x="3669851" y="1564177"/>
          <a:ext cx="324876" cy="32487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HK" sz="1500" kern="1200"/>
        </a:p>
      </dsp:txBody>
      <dsp:txXfrm>
        <a:off x="3742948" y="1564177"/>
        <a:ext cx="178682" cy="2444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91EEA1-CCDF-4388-BDD4-02B386FA4EAF}" type="datetimeFigureOut">
              <a:rPr lang="en-HK" smtClean="0"/>
              <a:t>14/9/2020</a:t>
            </a:fld>
            <a:endParaRPr lang="en-H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8FA6FD-3981-4546-AE71-9396C7FA010A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244360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FA6FD-3981-4546-AE71-9396C7FA010A}" type="slidenum">
              <a:rPr lang="en-HK" smtClean="0"/>
              <a:t>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095133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FA6FD-3981-4546-AE71-9396C7FA010A}" type="slidenum">
              <a:rPr lang="en-HK" smtClean="0"/>
              <a:t>10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046289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ct val="20000"/>
              </a:spcBef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FA6FD-3981-4546-AE71-9396C7FA010A}" type="slidenum">
              <a:rPr lang="en-HK" smtClean="0"/>
              <a:t>11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792092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FA6FD-3981-4546-AE71-9396C7FA010A}" type="slidenum">
              <a:rPr lang="en-HK" smtClean="0"/>
              <a:t>12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1541466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FA6FD-3981-4546-AE71-9396C7FA010A}" type="slidenum">
              <a:rPr lang="en-HK" smtClean="0"/>
              <a:t>13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038676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FA6FD-3981-4546-AE71-9396C7FA010A}" type="slidenum">
              <a:rPr lang="en-HK" smtClean="0"/>
              <a:t>14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0249653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FA6FD-3981-4546-AE71-9396C7FA010A}" type="slidenum">
              <a:rPr lang="en-HK" smtClean="0"/>
              <a:t>15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0491225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FA6FD-3981-4546-AE71-9396C7FA010A}" type="slidenum">
              <a:rPr lang="en-HK" smtClean="0"/>
              <a:t>16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0888572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FA6FD-3981-4546-AE71-9396C7FA010A}" type="slidenum">
              <a:rPr lang="en-HK" smtClean="0"/>
              <a:t>17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5117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FA6FD-3981-4546-AE71-9396C7FA010A}" type="slidenum">
              <a:rPr lang="en-HK" smtClean="0"/>
              <a:t>18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8380188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FA6FD-3981-4546-AE71-9396C7FA010A}" type="slidenum">
              <a:rPr lang="en-HK" smtClean="0"/>
              <a:t>19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023419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FA6FD-3981-4546-AE71-9396C7FA010A}" type="slidenum">
              <a:rPr lang="en-HK" smtClean="0"/>
              <a:t>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9066373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FA6FD-3981-4546-AE71-9396C7FA010A}" type="slidenum">
              <a:rPr lang="en-HK" smtClean="0"/>
              <a:t>20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785937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FA6FD-3981-4546-AE71-9396C7FA010A}" type="slidenum">
              <a:rPr lang="en-HK" smtClean="0"/>
              <a:t>22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8543448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FA6FD-3981-4546-AE71-9396C7FA010A}" type="slidenum">
              <a:rPr lang="en-HK" smtClean="0"/>
              <a:t>25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9721364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FA6FD-3981-4546-AE71-9396C7FA010A}" type="slidenum">
              <a:rPr lang="en-HK" smtClean="0"/>
              <a:t>26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4863790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FA6FD-3981-4546-AE71-9396C7FA010A}" type="slidenum">
              <a:rPr lang="en-HK" smtClean="0"/>
              <a:t>27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1635421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FA6FD-3981-4546-AE71-9396C7FA010A}" type="slidenum">
              <a:rPr lang="en-HK" smtClean="0"/>
              <a:t>28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090144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FA6FD-3981-4546-AE71-9396C7FA010A}" type="slidenum">
              <a:rPr lang="en-HK" smtClean="0"/>
              <a:t>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712628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FA6FD-3981-4546-AE71-9396C7FA010A}" type="slidenum">
              <a:rPr lang="en-HK" smtClean="0"/>
              <a:t>4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664312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FA6FD-3981-4546-AE71-9396C7FA010A}" type="slidenum">
              <a:rPr lang="en-HK" smtClean="0"/>
              <a:t>5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951310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FA6FD-3981-4546-AE71-9396C7FA010A}" type="slidenum">
              <a:rPr lang="en-HK" smtClean="0"/>
              <a:t>6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430536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FA6FD-3981-4546-AE71-9396C7FA010A}" type="slidenum">
              <a:rPr lang="en-HK" smtClean="0"/>
              <a:t>7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829340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FA6FD-3981-4546-AE71-9396C7FA010A}" type="slidenum">
              <a:rPr lang="en-HK" smtClean="0"/>
              <a:t>8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989259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FA6FD-3981-4546-AE71-9396C7FA010A}" type="slidenum">
              <a:rPr lang="en-HK" smtClean="0"/>
              <a:t>9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477285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942833"/>
            <a:ext cx="8534400" cy="604513"/>
          </a:xfrm>
        </p:spPr>
        <p:txBody>
          <a:bodyPr/>
          <a:lstStyle>
            <a:lvl1pPr marL="0" indent="0" algn="l">
              <a:buNone/>
              <a:defRPr sz="280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09600" y="2096689"/>
            <a:ext cx="10972800" cy="1143000"/>
          </a:xfrm>
        </p:spPr>
        <p:txBody>
          <a:bodyPr/>
          <a:lstStyle>
            <a:lvl1pPr algn="l">
              <a:defRPr sz="5000" b="0">
                <a:solidFill>
                  <a:srgbClr val="003E7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8454185" y="800593"/>
            <a:ext cx="3128216" cy="257244"/>
          </a:xfrm>
          <a:prstGeom prst="rect">
            <a:avLst/>
          </a:prstGeom>
        </p:spPr>
        <p:txBody>
          <a:bodyPr lIns="0" tIns="0" rIns="0" bIns="0"/>
          <a:lstStyle>
            <a:lvl1pPr marL="0" indent="0" algn="r" defTabSz="457200" rtl="0" eaLnBrk="1" latinLnBrk="0" hangingPunct="1">
              <a:spcBef>
                <a:spcPct val="20000"/>
              </a:spcBef>
              <a:buClr>
                <a:srgbClr val="003E74"/>
              </a:buClr>
              <a:buFont typeface="Arial"/>
              <a:buNone/>
              <a:defRPr sz="1200" b="0" kern="1200" baseline="0">
                <a:solidFill>
                  <a:srgbClr val="003E74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3E74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3E74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3E74"/>
              </a:buClr>
              <a:buFont typeface="Arial"/>
              <a:buChar char="–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3E74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5273581"/>
            <a:ext cx="8534400" cy="339811"/>
          </a:xfrm>
        </p:spPr>
        <p:txBody>
          <a:bodyPr/>
          <a:lstStyle>
            <a:lvl1pPr marL="0" indent="0" algn="l">
              <a:buNone/>
              <a:defRPr sz="1200" baseline="0">
                <a:solidFill>
                  <a:srgbClr val="9D9D9D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/>
              <a:t>Click to edit author name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9460342" y="791392"/>
            <a:ext cx="2122060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9E7B8C-34EC-4CE9-8A86-FABDBB85A57C}"/>
              </a:ext>
            </a:extLst>
          </p:cNvPr>
          <p:cNvSpPr/>
          <p:nvPr userDrawn="1"/>
        </p:nvSpPr>
        <p:spPr>
          <a:xfrm>
            <a:off x="11609789" y="6488668"/>
            <a:ext cx="582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E4FF4FA-920A-4EA5-B7FA-4AFCEF66ECC6}" type="slidenum">
              <a:rPr lang="en-HK" sz="1800" smtClean="0"/>
              <a:pPr/>
              <a:t>‹#›</a:t>
            </a:fld>
            <a:endParaRPr lang="en-HK" sz="1800"/>
          </a:p>
        </p:txBody>
      </p:sp>
    </p:spTree>
    <p:extLst>
      <p:ext uri="{BB962C8B-B14F-4D97-AF65-F5344CB8AC3E}">
        <p14:creationId xmlns:p14="http://schemas.microsoft.com/office/powerpoint/2010/main" val="178484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943100"/>
            <a:ext cx="4927600" cy="445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943100"/>
            <a:ext cx="4927600" cy="445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539A6B-6C1B-40C2-A21A-9203D85E389C}"/>
              </a:ext>
            </a:extLst>
          </p:cNvPr>
          <p:cNvSpPr/>
          <p:nvPr userDrawn="1"/>
        </p:nvSpPr>
        <p:spPr>
          <a:xfrm>
            <a:off x="11609789" y="6488668"/>
            <a:ext cx="582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E4FF4FA-920A-4EA5-B7FA-4AFCEF66ECC6}" type="slidenum">
              <a:rPr lang="en-HK" sz="1800" smtClean="0"/>
              <a:pPr/>
              <a:t>‹#›</a:t>
            </a:fld>
            <a:endParaRPr lang="en-HK" sz="1800"/>
          </a:p>
        </p:txBody>
      </p:sp>
    </p:spTree>
    <p:extLst>
      <p:ext uri="{BB962C8B-B14F-4D97-AF65-F5344CB8AC3E}">
        <p14:creationId xmlns:p14="http://schemas.microsoft.com/office/powerpoint/2010/main" val="1782023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CF2314-3F0A-4D80-BB0C-F96A028059D8}"/>
              </a:ext>
            </a:extLst>
          </p:cNvPr>
          <p:cNvSpPr/>
          <p:nvPr userDrawn="1"/>
        </p:nvSpPr>
        <p:spPr>
          <a:xfrm>
            <a:off x="5738370" y="3198168"/>
            <a:ext cx="715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E4FF4FA-920A-4EA5-B7FA-4AFCEF66ECC6}" type="slidenum">
              <a:rPr lang="en-HK" smtClean="0"/>
              <a:pPr/>
              <a:t>‹#›</a:t>
            </a:fld>
            <a:endParaRPr lang="en-HK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80432B-65B2-4224-8051-0083745F3231}"/>
              </a:ext>
            </a:extLst>
          </p:cNvPr>
          <p:cNvSpPr/>
          <p:nvPr userDrawn="1"/>
        </p:nvSpPr>
        <p:spPr>
          <a:xfrm>
            <a:off x="11609789" y="6488668"/>
            <a:ext cx="582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E4FF4FA-920A-4EA5-B7FA-4AFCEF66ECC6}" type="slidenum">
              <a:rPr lang="en-HK" sz="1800" smtClean="0"/>
              <a:pPr/>
              <a:t>‹#›</a:t>
            </a:fld>
            <a:endParaRPr lang="en-HK" sz="1800"/>
          </a:p>
        </p:txBody>
      </p:sp>
    </p:spTree>
    <p:extLst>
      <p:ext uri="{BB962C8B-B14F-4D97-AF65-F5344CB8AC3E}">
        <p14:creationId xmlns:p14="http://schemas.microsoft.com/office/powerpoint/2010/main" val="1706772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38704D-9588-4438-A682-017999271762}"/>
              </a:ext>
            </a:extLst>
          </p:cNvPr>
          <p:cNvSpPr/>
          <p:nvPr userDrawn="1"/>
        </p:nvSpPr>
        <p:spPr>
          <a:xfrm>
            <a:off x="11609789" y="6488668"/>
            <a:ext cx="582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E4FF4FA-920A-4EA5-B7FA-4AFCEF66ECC6}" type="slidenum">
              <a:rPr lang="en-HK" sz="1800" smtClean="0"/>
              <a:pPr/>
              <a:t>‹#›</a:t>
            </a:fld>
            <a:endParaRPr lang="en-HK" sz="1800"/>
          </a:p>
        </p:txBody>
      </p:sp>
    </p:spTree>
    <p:extLst>
      <p:ext uri="{BB962C8B-B14F-4D97-AF65-F5344CB8AC3E}">
        <p14:creationId xmlns:p14="http://schemas.microsoft.com/office/powerpoint/2010/main" val="3856809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81E5B-AB75-438F-AC51-D36DCE251B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433093-3AA0-4BDA-86E2-A0F49A94B3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HK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28F2CC-A5C7-473B-B53A-39BBFEAB0D3A}"/>
              </a:ext>
            </a:extLst>
          </p:cNvPr>
          <p:cNvSpPr/>
          <p:nvPr userDrawn="1"/>
        </p:nvSpPr>
        <p:spPr>
          <a:xfrm>
            <a:off x="11312769" y="6559062"/>
            <a:ext cx="879231" cy="2901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141459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(with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245090"/>
            <a:ext cx="4801568" cy="797761"/>
          </a:xfrm>
        </p:spPr>
        <p:txBody>
          <a:bodyPr/>
          <a:lstStyle>
            <a:lvl1pPr marL="0" indent="0" algn="l">
              <a:buNone/>
              <a:defRPr sz="280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itle 12"/>
          <p:cNvSpPr>
            <a:spLocks noGrp="1"/>
          </p:cNvSpPr>
          <p:nvPr>
            <p:ph type="title"/>
          </p:nvPr>
        </p:nvSpPr>
        <p:spPr>
          <a:xfrm>
            <a:off x="609600" y="1545983"/>
            <a:ext cx="4801568" cy="2153335"/>
          </a:xfrm>
        </p:spPr>
        <p:txBody>
          <a:bodyPr/>
          <a:lstStyle>
            <a:lvl1pPr>
              <a:defRPr sz="5000" b="0">
                <a:solidFill>
                  <a:srgbClr val="003E7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5522042"/>
            <a:ext cx="4801568" cy="339811"/>
          </a:xfrm>
        </p:spPr>
        <p:txBody>
          <a:bodyPr/>
          <a:lstStyle>
            <a:lvl1pPr marL="0" indent="0" algn="l">
              <a:buNone/>
              <a:defRPr sz="1200" baseline="0">
                <a:solidFill>
                  <a:srgbClr val="9D9D9D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/>
              <a:t>Click to edit author name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341535" y="1546226"/>
            <a:ext cx="5240867" cy="4316413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9460342" y="791392"/>
            <a:ext cx="2122060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638F17-D4E6-4E0A-BB41-5ABC95D0F8BA}"/>
              </a:ext>
            </a:extLst>
          </p:cNvPr>
          <p:cNvSpPr/>
          <p:nvPr userDrawn="1"/>
        </p:nvSpPr>
        <p:spPr>
          <a:xfrm>
            <a:off x="11609789" y="6488668"/>
            <a:ext cx="582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E4FF4FA-920A-4EA5-B7FA-4AFCEF66ECC6}" type="slidenum">
              <a:rPr lang="en-HK" sz="1800" smtClean="0"/>
              <a:pPr/>
              <a:t>‹#›</a:t>
            </a:fld>
            <a:endParaRPr lang="en-HK" sz="1800"/>
          </a:p>
        </p:txBody>
      </p:sp>
    </p:spTree>
    <p:extLst>
      <p:ext uri="{BB962C8B-B14F-4D97-AF65-F5344CB8AC3E}">
        <p14:creationId xmlns:p14="http://schemas.microsoft.com/office/powerpoint/2010/main" val="450411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(one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85CA"/>
              </a:buClr>
              <a:defRPr/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 sz="1200"/>
            </a:lvl3pPr>
            <a:lvl4pPr>
              <a:buClr>
                <a:srgbClr val="0085CA"/>
              </a:buClr>
              <a:defRPr sz="1200"/>
            </a:lvl4pPr>
            <a:lvl5pPr>
              <a:buClr>
                <a:srgbClr val="0085CA"/>
              </a:buClr>
              <a:defRPr sz="1200">
                <a:latin typeface="+mn-lt"/>
              </a:defRPr>
            </a:lvl5pPr>
            <a:lvl6pPr marL="2286000" indent="0">
              <a:buNone/>
              <a:defRPr sz="1400" baseline="0">
                <a:latin typeface="+mn-lt"/>
              </a:defRPr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454184" y="469901"/>
            <a:ext cx="3128216" cy="312291"/>
          </a:xfrm>
        </p:spPr>
        <p:txBody>
          <a:bodyPr/>
          <a:lstStyle>
            <a:lvl1pPr marL="0" indent="0" algn="r">
              <a:buNone/>
              <a:defRPr sz="12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460342" y="791392"/>
            <a:ext cx="2122060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D79E00-53EA-4935-90A0-A64959C1A9FF}"/>
              </a:ext>
            </a:extLst>
          </p:cNvPr>
          <p:cNvSpPr/>
          <p:nvPr userDrawn="1"/>
        </p:nvSpPr>
        <p:spPr>
          <a:xfrm>
            <a:off x="11609789" y="6488668"/>
            <a:ext cx="582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E4FF4FA-920A-4EA5-B7FA-4AFCEF66ECC6}" type="slidenum">
              <a:rPr lang="en-HK" sz="1800" smtClean="0"/>
              <a:pPr/>
              <a:t>‹#›</a:t>
            </a:fld>
            <a:endParaRPr lang="en-HK" sz="1800"/>
          </a:p>
        </p:txBody>
      </p:sp>
    </p:spTree>
    <p:extLst>
      <p:ext uri="{BB962C8B-B14F-4D97-AF65-F5344CB8AC3E}">
        <p14:creationId xmlns:p14="http://schemas.microsoft.com/office/powerpoint/2010/main" val="2231075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609599" y="2346581"/>
            <a:ext cx="5267836" cy="3644104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/>
            </a:lvl3pPr>
            <a:lvl4pPr>
              <a:buClr>
                <a:srgbClr val="0085CA"/>
              </a:buClr>
              <a:defRPr/>
            </a:lvl4pPr>
            <a:lvl5pPr>
              <a:buClr>
                <a:srgbClr val="0085CA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454184" y="469901"/>
            <a:ext cx="3128216" cy="312291"/>
          </a:xfrm>
        </p:spPr>
        <p:txBody>
          <a:bodyPr/>
          <a:lstStyle>
            <a:lvl1pPr marL="0" indent="0" algn="r">
              <a:buNone/>
              <a:defRPr sz="12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6314564" y="2346581"/>
            <a:ext cx="5267837" cy="3644104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/>
            </a:lvl3pPr>
            <a:lvl4pPr>
              <a:buClr>
                <a:srgbClr val="0085CA"/>
              </a:buClr>
              <a:defRPr/>
            </a:lvl4pPr>
            <a:lvl5pPr>
              <a:buClr>
                <a:srgbClr val="0085CA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9460342" y="791392"/>
            <a:ext cx="2122060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5E72D1-C6FD-47CE-9EA9-DF822A0B8EA6}"/>
              </a:ext>
            </a:extLst>
          </p:cNvPr>
          <p:cNvSpPr/>
          <p:nvPr userDrawn="1"/>
        </p:nvSpPr>
        <p:spPr>
          <a:xfrm>
            <a:off x="11609789" y="6488668"/>
            <a:ext cx="582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E4FF4FA-920A-4EA5-B7FA-4AFCEF66ECC6}" type="slidenum">
              <a:rPr lang="en-HK" sz="1800" smtClean="0"/>
              <a:pPr/>
              <a:t>‹#›</a:t>
            </a:fld>
            <a:endParaRPr lang="en-HK" sz="1800"/>
          </a:p>
        </p:txBody>
      </p:sp>
    </p:spTree>
    <p:extLst>
      <p:ext uri="{BB962C8B-B14F-4D97-AF65-F5344CB8AC3E}">
        <p14:creationId xmlns:p14="http://schemas.microsoft.com/office/powerpoint/2010/main" val="2570736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(with quo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609599" y="2346581"/>
            <a:ext cx="5267836" cy="3644104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/>
            </a:lvl3pPr>
            <a:lvl4pPr>
              <a:buClr>
                <a:srgbClr val="0085CA"/>
              </a:buClr>
              <a:defRPr/>
            </a:lvl4pPr>
            <a:lvl5pPr>
              <a:buClr>
                <a:srgbClr val="0085CA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1487908"/>
            <a:ext cx="10972800" cy="507556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454184" y="469901"/>
            <a:ext cx="3128216" cy="312291"/>
          </a:xfrm>
        </p:spPr>
        <p:txBody>
          <a:bodyPr/>
          <a:lstStyle>
            <a:lvl1pPr marL="0" indent="0" algn="r">
              <a:buNone/>
              <a:defRPr sz="12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314564" y="2346581"/>
            <a:ext cx="5267837" cy="2797494"/>
          </a:xfrm>
        </p:spPr>
        <p:txBody>
          <a:bodyPr/>
          <a:lstStyle>
            <a:lvl1pPr marL="0" indent="0">
              <a:buClr>
                <a:srgbClr val="0085CA"/>
              </a:buClr>
              <a:buNone/>
              <a:defRPr sz="2800" b="0" i="1" baseline="0">
                <a:solidFill>
                  <a:srgbClr val="003E74"/>
                </a:solidFill>
              </a:defRPr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/>
            </a:lvl3pPr>
            <a:lvl4pPr>
              <a:buClr>
                <a:srgbClr val="0085CA"/>
              </a:buClr>
              <a:defRPr/>
            </a:lvl4pPr>
            <a:lvl5pPr>
              <a:buClr>
                <a:srgbClr val="0085CA"/>
              </a:buClr>
              <a:defRPr/>
            </a:lvl5pPr>
          </a:lstStyle>
          <a:p>
            <a:pPr lvl="0"/>
            <a:r>
              <a:rPr lang="en-GB"/>
              <a:t>“Click to add a quote”</a:t>
            </a:r>
            <a:endParaRPr lang="en-US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314018" y="5346526"/>
            <a:ext cx="5268383" cy="64416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85CA"/>
              </a:buClr>
              <a:buSzTx/>
              <a:buFont typeface="Arial"/>
              <a:buNone/>
              <a:tabLst/>
              <a:defRPr sz="1200" baseline="0">
                <a:solidFill>
                  <a:srgbClr val="0085CA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85CA"/>
              </a:buClr>
              <a:buSzTx/>
              <a:buFont typeface="Arial"/>
              <a:buNone/>
              <a:tabLst/>
              <a:defRPr/>
            </a:pPr>
            <a:r>
              <a:rPr lang="en-GB"/>
              <a:t>Click to add quote attribution</a:t>
            </a:r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9460342" y="791392"/>
            <a:ext cx="2122060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280D39-1F36-4FE7-9AE1-BC53B1647E5D}"/>
              </a:ext>
            </a:extLst>
          </p:cNvPr>
          <p:cNvSpPr/>
          <p:nvPr userDrawn="1"/>
        </p:nvSpPr>
        <p:spPr>
          <a:xfrm>
            <a:off x="11609789" y="6488668"/>
            <a:ext cx="582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E4FF4FA-920A-4EA5-B7FA-4AFCEF66ECC6}" type="slidenum">
              <a:rPr lang="en-HK" sz="1800" smtClean="0"/>
              <a:pPr/>
              <a:t>‹#›</a:t>
            </a:fld>
            <a:endParaRPr lang="en-HK" sz="1800"/>
          </a:p>
        </p:txBody>
      </p:sp>
    </p:spTree>
    <p:extLst>
      <p:ext uri="{BB962C8B-B14F-4D97-AF65-F5344CB8AC3E}">
        <p14:creationId xmlns:p14="http://schemas.microsoft.com/office/powerpoint/2010/main" val="2634979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(two columns with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609599" y="2346581"/>
            <a:ext cx="5267836" cy="3644104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/>
            </a:lvl3pPr>
            <a:lvl4pPr>
              <a:buClr>
                <a:srgbClr val="0085CA"/>
              </a:buClr>
              <a:defRPr/>
            </a:lvl4pPr>
            <a:lvl5pPr>
              <a:buClr>
                <a:srgbClr val="0085CA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1487908"/>
            <a:ext cx="10972800" cy="507556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454184" y="469901"/>
            <a:ext cx="3128216" cy="312291"/>
          </a:xfrm>
        </p:spPr>
        <p:txBody>
          <a:bodyPr/>
          <a:lstStyle>
            <a:lvl1pPr marL="0" indent="0" algn="r">
              <a:buNone/>
              <a:defRPr sz="12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314018" y="2346581"/>
            <a:ext cx="5268383" cy="2788292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314018" y="5420144"/>
            <a:ext cx="5268383" cy="570541"/>
          </a:xfrm>
        </p:spPr>
        <p:txBody>
          <a:bodyPr/>
          <a:lstStyle>
            <a:lvl1pPr marL="0" indent="0">
              <a:buNone/>
              <a:defRPr sz="1000">
                <a:solidFill>
                  <a:srgbClr val="9D9D9D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add caption</a:t>
            </a:r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460342" y="791392"/>
            <a:ext cx="2122060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B235A6-584A-4730-9BE5-EFA684409944}"/>
              </a:ext>
            </a:extLst>
          </p:cNvPr>
          <p:cNvSpPr/>
          <p:nvPr userDrawn="1"/>
        </p:nvSpPr>
        <p:spPr>
          <a:xfrm>
            <a:off x="11609789" y="6488668"/>
            <a:ext cx="582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E4FF4FA-920A-4EA5-B7FA-4AFCEF66ECC6}" type="slidenum">
              <a:rPr lang="en-HK" sz="1800" smtClean="0"/>
              <a:pPr/>
              <a:t>‹#›</a:t>
            </a:fld>
            <a:endParaRPr lang="en-HK" sz="1800"/>
          </a:p>
        </p:txBody>
      </p:sp>
    </p:spTree>
    <p:extLst>
      <p:ext uri="{BB962C8B-B14F-4D97-AF65-F5344CB8AC3E}">
        <p14:creationId xmlns:p14="http://schemas.microsoft.com/office/powerpoint/2010/main" val="832096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image/media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454184" y="469901"/>
            <a:ext cx="3128216" cy="312291"/>
          </a:xfrm>
        </p:spPr>
        <p:txBody>
          <a:bodyPr/>
          <a:lstStyle>
            <a:lvl1pPr marL="0" indent="0" algn="r">
              <a:buNone/>
              <a:defRPr sz="12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" y="1487909"/>
            <a:ext cx="10972801" cy="3646965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09599" y="5420144"/>
            <a:ext cx="5268383" cy="570541"/>
          </a:xfrm>
        </p:spPr>
        <p:txBody>
          <a:bodyPr/>
          <a:lstStyle>
            <a:lvl1pPr marL="0" indent="0">
              <a:buNone/>
              <a:defRPr sz="1000">
                <a:solidFill>
                  <a:srgbClr val="9D9D9D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add caption</a:t>
            </a:r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460342" y="791392"/>
            <a:ext cx="2122060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35C789-A3B9-44B9-978D-7CEA41412D41}"/>
              </a:ext>
            </a:extLst>
          </p:cNvPr>
          <p:cNvSpPr/>
          <p:nvPr userDrawn="1"/>
        </p:nvSpPr>
        <p:spPr>
          <a:xfrm>
            <a:off x="11609789" y="6488668"/>
            <a:ext cx="582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E4FF4FA-920A-4EA5-B7FA-4AFCEF66ECC6}" type="slidenum">
              <a:rPr lang="en-HK" sz="1800" smtClean="0"/>
              <a:pPr/>
              <a:t>‹#›</a:t>
            </a:fld>
            <a:endParaRPr lang="en-HK" sz="1800"/>
          </a:p>
        </p:txBody>
      </p:sp>
    </p:spTree>
    <p:extLst>
      <p:ext uri="{BB962C8B-B14F-4D97-AF65-F5344CB8AC3E}">
        <p14:creationId xmlns:p14="http://schemas.microsoft.com/office/powerpoint/2010/main" val="3079303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ple images/media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454184" y="469901"/>
            <a:ext cx="3128216" cy="312291"/>
          </a:xfrm>
        </p:spPr>
        <p:txBody>
          <a:bodyPr/>
          <a:lstStyle>
            <a:lvl1pPr marL="0" indent="0" algn="r">
              <a:buNone/>
              <a:defRPr sz="12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599" y="1487909"/>
            <a:ext cx="5268383" cy="3646965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09599" y="5420144"/>
            <a:ext cx="5268383" cy="570541"/>
          </a:xfrm>
        </p:spPr>
        <p:txBody>
          <a:bodyPr/>
          <a:lstStyle>
            <a:lvl1pPr marL="0" indent="0">
              <a:buNone/>
              <a:defRPr sz="1000">
                <a:solidFill>
                  <a:srgbClr val="9D9D9D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add caption</a:t>
            </a:r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314018" y="1487909"/>
            <a:ext cx="5268383" cy="2395455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314018" y="4214645"/>
            <a:ext cx="5268383" cy="1776040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460342" y="791392"/>
            <a:ext cx="2122060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181E8E-7688-46B7-8E87-995DDD670A76}"/>
              </a:ext>
            </a:extLst>
          </p:cNvPr>
          <p:cNvSpPr/>
          <p:nvPr userDrawn="1"/>
        </p:nvSpPr>
        <p:spPr>
          <a:xfrm>
            <a:off x="11609789" y="6488668"/>
            <a:ext cx="582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E4FF4FA-920A-4EA5-B7FA-4AFCEF66ECC6}" type="slidenum">
              <a:rPr lang="en-HK" sz="1800" smtClean="0"/>
              <a:pPr/>
              <a:t>‹#›</a:t>
            </a:fld>
            <a:endParaRPr lang="en-HK" sz="1800"/>
          </a:p>
        </p:txBody>
      </p:sp>
    </p:spTree>
    <p:extLst>
      <p:ext uri="{BB962C8B-B14F-4D97-AF65-F5344CB8AC3E}">
        <p14:creationId xmlns:p14="http://schemas.microsoft.com/office/powerpoint/2010/main" val="3296643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454184" y="469901"/>
            <a:ext cx="3128216" cy="312291"/>
          </a:xfrm>
        </p:spPr>
        <p:txBody>
          <a:bodyPr/>
          <a:lstStyle>
            <a:lvl1pPr marL="0" indent="0" algn="r">
              <a:buNone/>
              <a:defRPr sz="12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460342" y="791392"/>
            <a:ext cx="2122060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1AC414-D5B0-4B2C-B1E1-E069BCB4F83B}"/>
              </a:ext>
            </a:extLst>
          </p:cNvPr>
          <p:cNvSpPr/>
          <p:nvPr userDrawn="1"/>
        </p:nvSpPr>
        <p:spPr>
          <a:xfrm>
            <a:off x="11609789" y="6488668"/>
            <a:ext cx="582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E4FF4FA-920A-4EA5-B7FA-4AFCEF66ECC6}" type="slidenum">
              <a:rPr lang="en-HK" sz="1800" smtClean="0"/>
              <a:pPr/>
              <a:t>‹#›</a:t>
            </a:fld>
            <a:endParaRPr lang="en-HK" sz="1800"/>
          </a:p>
        </p:txBody>
      </p:sp>
    </p:spTree>
    <p:extLst>
      <p:ext uri="{BB962C8B-B14F-4D97-AF65-F5344CB8AC3E}">
        <p14:creationId xmlns:p14="http://schemas.microsoft.com/office/powerpoint/2010/main" val="2716333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llege_Powerpoint_Background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346581"/>
            <a:ext cx="10972800" cy="36441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487908"/>
            <a:ext cx="10972800" cy="507556"/>
          </a:xfrm>
          <a:prstGeom prst="rect">
            <a:avLst/>
          </a:prstGeom>
        </p:spPr>
        <p:txBody>
          <a:bodyPr vert="horz" lIns="0" tIns="4572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C3F60E-6921-4A0D-A10F-5055F796568B}"/>
              </a:ext>
            </a:extLst>
          </p:cNvPr>
          <p:cNvSpPr/>
          <p:nvPr userDrawn="1"/>
        </p:nvSpPr>
        <p:spPr>
          <a:xfrm>
            <a:off x="11609789" y="6488668"/>
            <a:ext cx="582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E4FF4FA-920A-4EA5-B7FA-4AFCEF66ECC6}" type="slidenum">
              <a:rPr lang="en-HK" sz="1800" smtClean="0"/>
              <a:pPr/>
              <a:t>‹#›</a:t>
            </a:fld>
            <a:endParaRPr lang="en-HK" sz="1800"/>
          </a:p>
        </p:txBody>
      </p:sp>
    </p:spTree>
    <p:extLst>
      <p:ext uri="{BB962C8B-B14F-4D97-AF65-F5344CB8AC3E}">
        <p14:creationId xmlns:p14="http://schemas.microsoft.com/office/powerpoint/2010/main" val="311045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0085CA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85CA"/>
        </a:buClr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85CA"/>
        </a:buClr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85CA"/>
        </a:buClr>
        <a:buFont typeface="Arial"/>
        <a:buChar char="•"/>
        <a:defRPr sz="12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85CA"/>
        </a:buClr>
        <a:buFont typeface="Arial"/>
        <a:buChar char="–"/>
        <a:defRPr sz="12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085CA"/>
        </a:buClr>
        <a:buFont typeface="Arial"/>
        <a:buChar char="»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10" Type="http://schemas.openxmlformats.org/officeDocument/2006/relationships/image" Target="../media/image28.png"/><Relationship Id="rId4" Type="http://schemas.openxmlformats.org/officeDocument/2006/relationships/image" Target="../media/image23.jp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2.gif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gi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pn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59.jp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jpg"/><Relationship Id="rId5" Type="http://schemas.microsoft.com/office/2007/relationships/hdphoto" Target="../media/hdphoto1.wdp"/><Relationship Id="rId4" Type="http://schemas.openxmlformats.org/officeDocument/2006/relationships/image" Target="../media/image60.png"/><Relationship Id="rId9" Type="http://schemas.openxmlformats.org/officeDocument/2006/relationships/image" Target="../media/image6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gif"/><Relationship Id="rId4" Type="http://schemas.openxmlformats.org/officeDocument/2006/relationships/image" Target="../media/image6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5" Type="http://schemas.openxmlformats.org/officeDocument/2006/relationships/image" Target="../media/image75.pn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5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5" Type="http://schemas.openxmlformats.org/officeDocument/2006/relationships/image" Target="../media/image81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87.jp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7.png"/><Relationship Id="rId10" Type="http://schemas.openxmlformats.org/officeDocument/2006/relationships/image" Target="../media/image19.png"/><Relationship Id="rId4" Type="http://schemas.openxmlformats.org/officeDocument/2006/relationships/image" Target="../media/image130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A779E-C8C3-4BD8-8182-73F360C2B4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/>
              <a:t>Coupling direct numerical simulation with population balance modelling for predicting turbulent particle precipitation in </a:t>
            </a:r>
            <a:br>
              <a:rPr lang="en-US" sz="2400"/>
            </a:br>
            <a:r>
              <a:rPr lang="en-US" sz="2400"/>
              <a:t>a T-mixer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D86567-A795-4E04-95CF-CEEEB4D7F2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endParaRPr lang="en-US" sz="1400" b="1" u="sng"/>
          </a:p>
          <a:p>
            <a:endParaRPr lang="en-US" sz="1400" b="1" u="sng"/>
          </a:p>
          <a:p>
            <a:r>
              <a:rPr lang="en-US" sz="1600" b="1" u="sng"/>
              <a:t>Hin Yan TANG</a:t>
            </a:r>
            <a:r>
              <a:rPr lang="en-US" sz="1600" b="1" baseline="30000"/>
              <a:t>1</a:t>
            </a:r>
            <a:r>
              <a:rPr lang="en-US" sz="1600" b="1"/>
              <a:t>, George PAPADAKIS</a:t>
            </a:r>
            <a:r>
              <a:rPr lang="en-US" sz="1600" b="1" baseline="30000"/>
              <a:t>2</a:t>
            </a:r>
            <a:r>
              <a:rPr lang="en-US" sz="1600" b="1"/>
              <a:t>,</a:t>
            </a:r>
            <a:r>
              <a:rPr lang="en-US" sz="1600"/>
              <a:t> </a:t>
            </a:r>
            <a:r>
              <a:rPr lang="en-US" sz="1600" b="1"/>
              <a:t>Stelios RIGOPOULOS</a:t>
            </a:r>
            <a:r>
              <a:rPr lang="en-US" sz="1600" b="1" baseline="30000"/>
              <a:t>1</a:t>
            </a:r>
            <a:endParaRPr lang="en-HK" sz="1600"/>
          </a:p>
          <a:p>
            <a:endParaRPr lang="en-US" sz="1400" b="1" baseline="30000"/>
          </a:p>
          <a:p>
            <a:endParaRPr lang="en-US" sz="1400" b="1" baseline="30000"/>
          </a:p>
          <a:p>
            <a:endParaRPr lang="en-US" sz="1400" b="1" baseline="30000"/>
          </a:p>
          <a:p>
            <a:endParaRPr lang="en-HK" sz="1400"/>
          </a:p>
          <a:p>
            <a:pPr algn="l"/>
            <a:r>
              <a:rPr lang="en-GB" sz="1000" baseline="30000"/>
              <a:t>1</a:t>
            </a:r>
            <a:r>
              <a:rPr lang="en-GB" sz="1000"/>
              <a:t> Department of Mechanical Engineering, Imperial College London, UK </a:t>
            </a:r>
            <a:endParaRPr lang="en-HK" sz="1000"/>
          </a:p>
          <a:p>
            <a:pPr algn="l"/>
            <a:r>
              <a:rPr lang="en-GB" sz="1000" baseline="30000"/>
              <a:t>2</a:t>
            </a:r>
            <a:r>
              <a:rPr lang="en-GB" sz="1000"/>
              <a:t> Department of Aeronautics, Imperial College London, UK </a:t>
            </a:r>
            <a:endParaRPr lang="en-HK" sz="1000"/>
          </a:p>
          <a:p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160999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B9769-F86B-42F8-B684-2829C1F3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208" y="1025980"/>
            <a:ext cx="10972800" cy="507556"/>
          </a:xfrm>
        </p:spPr>
        <p:txBody>
          <a:bodyPr/>
          <a:lstStyle/>
          <a:p>
            <a:r>
              <a:rPr lang="en-US" dirty="0"/>
              <a:t>The kinetics</a:t>
            </a:r>
            <a:endParaRPr lang="en-HK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6B71A4-210F-49FC-B897-2A912A19B3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DF9B11-32B2-43C5-B9C6-8254B1E7DC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HK"/>
          </a:p>
        </p:txBody>
      </p:sp>
      <p:pic>
        <p:nvPicPr>
          <p:cNvPr id="9" name="Picture 8" descr="A picture containing accessory, text&#10;&#10;Description automatically generated">
            <a:extLst>
              <a:ext uri="{FF2B5EF4-FFF2-40B4-BE49-F238E27FC236}">
                <a16:creationId xmlns:a16="http://schemas.microsoft.com/office/drawing/2014/main" id="{9860B137-B713-4A09-A206-8932CD9A2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285" y="3122914"/>
            <a:ext cx="3767636" cy="3066302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3E582606-91B2-4FC3-84F7-6A1D7D09DB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31" y="3469405"/>
            <a:ext cx="4062692" cy="2656113"/>
          </a:xfrm>
          <a:prstGeom prst="rect">
            <a:avLst/>
          </a:prstGeom>
        </p:spPr>
      </p:pic>
      <p:pic>
        <p:nvPicPr>
          <p:cNvPr id="7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6FF7999D-9A08-4FB9-ACB3-8437063EB4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227" y="3708117"/>
            <a:ext cx="1515762" cy="990977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BB37CDF-145B-4C24-AC4A-D422D3CF6163}"/>
                  </a:ext>
                </a:extLst>
              </p:cNvPr>
              <p:cNvSpPr/>
              <p:nvPr/>
            </p:nvSpPr>
            <p:spPr>
              <a:xfrm>
                <a:off x="9077470" y="1726600"/>
                <a:ext cx="2367699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HK" sz="180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HK" sz="18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HK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HK" sz="1800" i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HK" sz="1800" i="0">
                              <a:latin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HK" sz="18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HK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HK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HK" sz="18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HK" sz="180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  <m:sSup>
                                    <m:sSupPr>
                                      <m:ctrlPr>
                                        <a:rPr lang="en-HK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HK" sz="18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HK" sz="1800" i="0">
                                          <a:latin typeface="Cambria Math" panose="02040503050406030204" pitchFamily="18" charset="0"/>
                                        </a:rPr>
                                        <m:t>2+</m:t>
                                      </m:r>
                                    </m:sup>
                                  </m:sSup>
                                  <m:r>
                                    <a:rPr lang="en-HK" sz="1800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HK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HK" sz="18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HK" sz="1800" i="1">
                                      <a:latin typeface="Cambria Math" panose="02040503050406030204" pitchFamily="18" charset="0"/>
                                    </a:rPr>
                                    <m:t>𝑆𝑂</m:t>
                                  </m:r>
                                  <m:sSup>
                                    <m:sSupPr>
                                      <m:ctrlPr>
                                        <a:rPr lang="en-HK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HK" sz="1800" i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sup>
                                      <m:r>
                                        <a:rPr lang="en-HK" sz="1800" i="0">
                                          <a:latin typeface="Cambria Math" panose="02040503050406030204" pitchFamily="18" charset="0"/>
                                        </a:rPr>
                                        <m:t>2−</m:t>
                                      </m:r>
                                    </m:sup>
                                  </m:sSup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HK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HK" sz="1800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HK" sz="1800" i="1">
                                      <a:latin typeface="Cambria Math" panose="02040503050406030204" pitchFamily="18" charset="0"/>
                                    </a:rPr>
                                    <m:t>𝑠𝑝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HK" sz="180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BB37CDF-145B-4C24-AC4A-D422D3CF61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7470" y="1726600"/>
                <a:ext cx="2367699" cy="9106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EF53275-F21F-455C-AF5C-11F04FFDF8EA}"/>
              </a:ext>
            </a:extLst>
          </p:cNvPr>
          <p:cNvSpPr txBox="1"/>
          <p:nvPr/>
        </p:nvSpPr>
        <p:spPr>
          <a:xfrm>
            <a:off x="9171411" y="1381949"/>
            <a:ext cx="2904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800">
                <a:solidFill>
                  <a:schemeClr val="tx2">
                    <a:lumMod val="60000"/>
                    <a:lumOff val="40000"/>
                  </a:schemeClr>
                </a:solidFill>
              </a:rPr>
              <a:t>Supersaturation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3F36F0A-9E73-483C-A417-293C914B1F98}"/>
                  </a:ext>
                </a:extLst>
              </p:cNvPr>
              <p:cNvSpPr/>
              <p:nvPr/>
            </p:nvSpPr>
            <p:spPr>
              <a:xfrm>
                <a:off x="9171411" y="3485461"/>
                <a:ext cx="1874744" cy="7181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HK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HK" sz="1800">
                              <a:latin typeface="Cambria Math" panose="02040503050406030204" pitchFamily="18" charset="0"/>
                            </a:rPr>
                            <m:t>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HK" sz="1800" i="0">
                              <a:latin typeface="Cambria Math" panose="02040503050406030204" pitchFamily="18" charset="0"/>
                            </a:rPr>
                            <m:t>nuc</m:t>
                          </m:r>
                        </m:sub>
                      </m:sSub>
                      <m:r>
                        <a:rPr lang="en-HK" sz="1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HK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subHide m:val="on"/>
                              <m:supHide m:val="on"/>
                              <m:ctrlPr>
                                <a:rPr lang="en-HK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HK" sz="1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en-HK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HK" sz="18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d>
                              <m:r>
                                <a:rPr lang="en-HK" sz="1800" i="1">
                                  <a:latin typeface="Cambria Math" panose="02040503050406030204" pitchFamily="18" charset="0"/>
                                </a:rPr>
                                <m:t>𝑑𝐿</m:t>
                              </m:r>
                            </m:e>
                          </m:nary>
                        </m:num>
                        <m:den>
                          <m:sSub>
                            <m:sSubPr>
                              <m:ctrlPr>
                                <a:rPr lang="en-HK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HK" sz="18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HK" sz="1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HK" sz="180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3F36F0A-9E73-483C-A417-293C914B1F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1411" y="3485461"/>
                <a:ext cx="1874744" cy="71814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FCA08E0-85F6-4107-B11E-5D57FE2E0708}"/>
                  </a:ext>
                </a:extLst>
              </p:cNvPr>
              <p:cNvSpPr/>
              <p:nvPr/>
            </p:nvSpPr>
            <p:spPr>
              <a:xfrm>
                <a:off x="9171411" y="4228881"/>
                <a:ext cx="2673039" cy="7720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HK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HK" sz="1800">
                              <a:latin typeface="Cambria Math" panose="02040503050406030204" pitchFamily="18" charset="0"/>
                            </a:rPr>
                            <m:t>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HK" sz="1800" i="0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</m:sSub>
                      <m:r>
                        <a:rPr lang="en-HK" sz="1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HK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HK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HK" sz="1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HK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  <m:nary>
                            <m:naryPr>
                              <m:subHide m:val="on"/>
                              <m:supHide m:val="on"/>
                              <m:ctrlPr>
                                <a:rPr lang="en-HK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HK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HK" sz="18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en-HK" sz="18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HK" sz="1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en-HK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HK" sz="18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d>
                              <m:r>
                                <a:rPr lang="en-HK" sz="1800" i="1">
                                  <a:latin typeface="Cambria Math" panose="02040503050406030204" pitchFamily="18" charset="0"/>
                                </a:rPr>
                                <m:t>𝑑𝐿</m:t>
                              </m:r>
                            </m:e>
                          </m:nary>
                        </m:num>
                        <m:den>
                          <m:sSub>
                            <m:sSubPr>
                              <m:ctrlPr>
                                <a:rPr lang="en-HK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HK" sz="1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HK" sz="1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nary>
                            <m:naryPr>
                              <m:subHide m:val="on"/>
                              <m:supHide m:val="on"/>
                              <m:ctrlPr>
                                <a:rPr lang="en-HK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HK" sz="18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d>
                                <m:dPr>
                                  <m:ctrlPr>
                                    <a:rPr lang="en-HK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HK" sz="18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HK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HK" sz="18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en-HK" sz="18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HK" sz="1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en-HK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HK" sz="18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d>
                              <m:r>
                                <a:rPr lang="en-HK" sz="1800" i="1">
                                  <a:latin typeface="Cambria Math" panose="02040503050406030204" pitchFamily="18" charset="0"/>
                                </a:rPr>
                                <m:t>𝑑𝐿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HK" sz="180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FCA08E0-85F6-4107-B11E-5D57FE2E07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1411" y="4228881"/>
                <a:ext cx="2673039" cy="77207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76161E2-BE86-42EE-A617-DEEE731042CA}"/>
              </a:ext>
            </a:extLst>
          </p:cNvPr>
          <p:cNvSpPr txBox="1"/>
          <p:nvPr/>
        </p:nvSpPr>
        <p:spPr>
          <a:xfrm>
            <a:off x="9171411" y="3124085"/>
            <a:ext cx="3020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</a:t>
            </a:r>
            <a:r>
              <a:rPr lang="en-HK" altLang="zh-TW" sz="1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recipitation</a:t>
            </a:r>
            <a:r>
              <a:rPr lang="zh-TW" altLang="en-US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HK" altLang="zh-TW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timescales</a:t>
            </a:r>
            <a:endParaRPr lang="en-HK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179ACA0-17B9-418D-810E-9E3D5D793162}"/>
                  </a:ext>
                </a:extLst>
              </p:cNvPr>
              <p:cNvSpPr/>
              <p:nvPr/>
            </p:nvSpPr>
            <p:spPr>
              <a:xfrm>
                <a:off x="-296561" y="2736155"/>
                <a:ext cx="6096000" cy="59247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HK" sz="1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HK" sz="1100"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b>
                          <m:r>
                            <a:rPr lang="en-HK" sz="110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HK" sz="1100">
                          <a:latin typeface="Cambria Math" panose="02040503050406030204" pitchFamily="18" charset="0"/>
                        </a:rPr>
                        <m:t>=1.5</m:t>
                      </m:r>
                      <m:r>
                        <a:rPr lang="en-HK" sz="1100" i="1">
                          <a:latin typeface="Cambria Math" panose="02040503050406030204" pitchFamily="18" charset="0"/>
                        </a:rPr>
                        <m:t>𝐷</m:t>
                      </m:r>
                      <m:sSup>
                        <m:sSupPr>
                          <m:ctrlPr>
                            <a:rPr lang="en-HK" sz="11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HK" sz="11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HK" sz="11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HK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HK" sz="1100" i="1"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en-HK" sz="1100" i="1">
                                          <a:latin typeface="Cambria Math" panose="02040503050406030204" pitchFamily="18" charset="0"/>
                                        </a:rPr>
                                        <m:t>𝑠𝑝</m:t>
                                      </m:r>
                                    </m:sub>
                                  </m:sSub>
                                </m:e>
                              </m:rad>
                              <m:r>
                                <a:rPr lang="en-HK" sz="1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  <m:sSub>
                                <m:sSubPr>
                                  <m:ctrlPr>
                                    <a:rPr lang="en-HK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HK" sz="11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HK" sz="11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HK" sz="11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HK" sz="110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HK" sz="110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ad>
                        <m:radPr>
                          <m:degHide m:val="on"/>
                          <m:ctrlPr>
                            <a:rPr lang="en-HK" sz="11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HK" sz="11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HK" sz="11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HK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HK" sz="11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HK" sz="110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en-HK" sz="11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e>
                      </m:rad>
                      <m:sSub>
                        <m:sSubPr>
                          <m:ctrlPr>
                            <a:rPr lang="en-HK" sz="1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HK" sz="11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HK" sz="11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HK" sz="1100">
                          <a:latin typeface="Cambria Math" panose="02040503050406030204" pitchFamily="18" charset="0"/>
                        </a:rPr>
                        <m:t>ex</m:t>
                      </m:r>
                      <m:func>
                        <m:funcPr>
                          <m:ctrlPr>
                            <a:rPr lang="en-HK" sz="11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HK" sz="1100">
                              <a:latin typeface="Cambria Math" panose="02040503050406030204" pitchFamily="18" charset="0"/>
                            </a:rPr>
                            <m:t>p</m:t>
                          </m:r>
                        </m:fName>
                        <m:e>
                          <m:d>
                            <m:dPr>
                              <m:ctrlPr>
                                <a:rPr lang="en-HK" sz="11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HK" sz="11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HK" sz="11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HK" sz="1100">
                                      <a:latin typeface="Cambria Math" panose="02040503050406030204" pitchFamily="18" charset="0"/>
                                    </a:rPr>
                                    <m:t>16</m:t>
                                  </m:r>
                                  <m:r>
                                    <a:rPr lang="en-HK" sz="11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HK" sz="110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HK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HK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HK" sz="11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HK" sz="1100" i="1"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HK" sz="11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HK" sz="1100" i="1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b>
                                              <m:r>
                                                <a:rPr lang="en-HK" sz="1100" i="1">
                                                  <a:latin typeface="Cambria Math" panose="02040503050406030204" pitchFamily="18" charset="0"/>
                                                </a:rPr>
                                                <m:t>𝐵</m:t>
                                              </m:r>
                                            </m:sub>
                                          </m:sSub>
                                          <m:r>
                                            <a:rPr lang="en-HK" sz="1100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HK" sz="110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f>
                                <m:fPr>
                                  <m:ctrlPr>
                                    <a:rPr lang="en-HK" sz="11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HK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HK" sz="110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HK" sz="11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  <m:sup>
                                      <m:r>
                                        <a:rPr lang="en-HK" sz="110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HK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HK" sz="11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HK" sz="1100" i="1">
                                              <a:latin typeface="Cambria Math" panose="02040503050406030204" pitchFamily="18" charset="0"/>
                                            </a:rPr>
                                            <m:t>𝜐</m:t>
                                          </m:r>
                                          <m:func>
                                            <m:funcPr>
                                              <m:ctrlPr>
                                                <a:rPr lang="en-HK" sz="11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HK" sz="1100">
                                                  <a:latin typeface="Cambria Math" panose="02040503050406030204" pitchFamily="18" charset="0"/>
                                                </a:rPr>
                                                <m:t>ln</m:t>
                                              </m:r>
                                            </m:fName>
                                            <m:e>
                                              <m:r>
                                                <a:rPr lang="en-US" altLang="zh-TW" sz="1100" b="1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𝑺</m:t>
                                              </m:r>
                                            </m:e>
                                          </m:func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HK" sz="110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HK" sz="1100" dirty="0"/>
              </a:p>
            </p:txBody>
          </p:sp>
        </mc:Choice>
        <mc:Fallback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179ACA0-17B9-418D-810E-9E3D5D7931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96561" y="2736155"/>
                <a:ext cx="6096000" cy="5924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CA9350B-9641-46DC-B460-322CF292075D}"/>
                  </a:ext>
                </a:extLst>
              </p:cNvPr>
              <p:cNvSpPr/>
              <p:nvPr/>
            </p:nvSpPr>
            <p:spPr>
              <a:xfrm>
                <a:off x="5981577" y="2759842"/>
                <a:ext cx="1866408" cy="4843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HK" sz="1100" smtClean="0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HK" sz="1100" i="0">
                          <a:latin typeface="Cambria Math" panose="02040503050406030204" pitchFamily="18" charset="0"/>
                        </a:rPr>
                        <m:t>=2</m:t>
                      </m:r>
                      <m:f>
                        <m:fPr>
                          <m:ctrlPr>
                            <a:rPr lang="en-HK" sz="11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HK" sz="1100" i="1">
                              <a:latin typeface="Cambria Math" panose="02040503050406030204" pitchFamily="18" charset="0"/>
                            </a:rPr>
                            <m:t>𝑆h</m:t>
                          </m:r>
                          <m:r>
                            <a:rPr lang="en-HK" sz="1100" i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HK" sz="1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HK" sz="11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HK" sz="11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r>
                            <a:rPr lang="en-HK" sz="1100" i="0">
                              <a:latin typeface="Cambria Math" panose="020405030504060302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en-HK" sz="11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HK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HK" sz="1100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HK" sz="1100" i="1">
                                      <a:latin typeface="Cambria Math" panose="02040503050406030204" pitchFamily="18" charset="0"/>
                                    </a:rPr>
                                    <m:t>𝑆𝑃</m:t>
                                  </m:r>
                                </m:sub>
                              </m:sSub>
                            </m:e>
                          </m:rad>
                          <m:sSub>
                            <m:sSubPr>
                              <m:ctrlPr>
                                <a:rPr lang="en-HK" sz="1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HK" sz="11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HK" sz="11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HK" sz="1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HK" sz="11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HK" sz="1100" i="1">
                                  <a:latin typeface="Cambria Math" panose="02040503050406030204" pitchFamily="18" charset="0"/>
                                </a:rPr>
                                <m:t>𝐵𝑎𝑆𝑂</m:t>
                              </m:r>
                              <m:r>
                                <a:rPr lang="en-HK" sz="1100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HK" sz="11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HK" sz="1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HK" sz="1100" i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HK" sz="1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den>
                      </m:f>
                    </m:oMath>
                  </m:oMathPara>
                </a14:m>
                <a:endParaRPr lang="en-HK" sz="1100"/>
              </a:p>
            </p:txBody>
          </p:sp>
        </mc:Choice>
        <mc:Fallback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CA9350B-9641-46DC-B460-322CF29207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1577" y="2759842"/>
                <a:ext cx="1866408" cy="4843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C8963976-6406-4E7D-9728-587DB6949BE5}"/>
              </a:ext>
            </a:extLst>
          </p:cNvPr>
          <p:cNvSpPr txBox="1"/>
          <p:nvPr/>
        </p:nvSpPr>
        <p:spPr>
          <a:xfrm>
            <a:off x="819605" y="2520979"/>
            <a:ext cx="12821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100" dirty="0">
                <a:solidFill>
                  <a:srgbClr val="FFC000"/>
                </a:solidFill>
              </a:rPr>
              <a:t>Nucleation rate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ED8B89-9AB2-47AA-944A-4CDE7ADDC40D}"/>
              </a:ext>
            </a:extLst>
          </p:cNvPr>
          <p:cNvSpPr txBox="1"/>
          <p:nvPr/>
        </p:nvSpPr>
        <p:spPr>
          <a:xfrm>
            <a:off x="5993340" y="2498232"/>
            <a:ext cx="12821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100" dirty="0">
                <a:solidFill>
                  <a:srgbClr val="FFC000"/>
                </a:solidFill>
              </a:rPr>
              <a:t>Growth rate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AEF668-3FA2-4E44-82BE-AC1E86A3AB67}"/>
              </a:ext>
            </a:extLst>
          </p:cNvPr>
          <p:cNvSpPr txBox="1"/>
          <p:nvPr/>
        </p:nvSpPr>
        <p:spPr>
          <a:xfrm>
            <a:off x="536208" y="1490897"/>
            <a:ext cx="7768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800" dirty="0">
                <a:solidFill>
                  <a:schemeClr val="tx1"/>
                </a:solidFill>
                <a:latin typeface="+mn-lt"/>
              </a:rPr>
              <a:t>Homogeneous nucleation and transport-controlled growth is employed as suggested by </a:t>
            </a:r>
            <a:r>
              <a:rPr lang="en-HK" sz="1800" dirty="0" err="1">
                <a:solidFill>
                  <a:schemeClr val="tx1"/>
                </a:solidFill>
                <a:latin typeface="+mn-lt"/>
              </a:rPr>
              <a:t>Gradl</a:t>
            </a:r>
            <a:r>
              <a:rPr lang="en-HK" sz="1800" dirty="0">
                <a:solidFill>
                  <a:schemeClr val="tx1"/>
                </a:solidFill>
                <a:latin typeface="+mn-lt"/>
              </a:rPr>
              <a:t> &amp; </a:t>
            </a:r>
            <a:r>
              <a:rPr lang="en-HK" sz="1800" dirty="0" err="1">
                <a:solidFill>
                  <a:schemeClr val="tx1"/>
                </a:solidFill>
                <a:latin typeface="+mn-lt"/>
              </a:rPr>
              <a:t>Peukert</a:t>
            </a:r>
            <a:r>
              <a:rPr lang="en-HK" sz="1800" dirty="0">
                <a:solidFill>
                  <a:schemeClr val="tx1"/>
                </a:solidFill>
                <a:latin typeface="+mn-lt"/>
              </a:rPr>
              <a:t> (2009) and is taken from the classical theory. (</a:t>
            </a:r>
            <a:r>
              <a:rPr lang="en-HK" sz="1800" dirty="0" err="1">
                <a:solidFill>
                  <a:schemeClr val="tx1"/>
                </a:solidFill>
                <a:latin typeface="+mn-lt"/>
              </a:rPr>
              <a:t>Mersmann</a:t>
            </a:r>
            <a:r>
              <a:rPr lang="en-HK" sz="1800" dirty="0">
                <a:solidFill>
                  <a:schemeClr val="tx1"/>
                </a:solidFill>
                <a:latin typeface="+mn-lt"/>
              </a:rPr>
              <a:t>, 2000)</a:t>
            </a:r>
          </a:p>
        </p:txBody>
      </p:sp>
    </p:spTree>
    <p:extLst>
      <p:ext uri="{BB962C8B-B14F-4D97-AF65-F5344CB8AC3E}">
        <p14:creationId xmlns:p14="http://schemas.microsoft.com/office/powerpoint/2010/main" val="669807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6" descr="A close up of a logo&#10;&#10;Description generated with high confidence">
            <a:extLst>
              <a:ext uri="{FF2B5EF4-FFF2-40B4-BE49-F238E27FC236}">
                <a16:creationId xmlns:a16="http://schemas.microsoft.com/office/drawing/2014/main" id="{65240A75-FCA8-4DA2-AA05-F25801D0D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828" y="3805978"/>
            <a:ext cx="6674953" cy="14591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D163F6-B841-4B0E-89AE-1F5A6F959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30555"/>
            <a:ext cx="10972800" cy="507556"/>
          </a:xfrm>
        </p:spPr>
        <p:txBody>
          <a:bodyPr/>
          <a:lstStyle/>
          <a:p>
            <a:r>
              <a:rPr lang="en-US"/>
              <a:t>Flow field &amp; Mixing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4394B-B1F2-43C9-B891-571E5083F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627" y="3292676"/>
            <a:ext cx="9320662" cy="3095423"/>
          </a:xfrm>
        </p:spPr>
        <p:txBody>
          <a:bodyPr vert="horz" lIns="0" tIns="0" rIns="0" bIns="0" rtlCol="0" anchor="t">
            <a:no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1839B-7889-4447-9DA7-574BB073C1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FEA8CA-8394-48A8-AABA-A3A455A4FB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7156235B-4C6E-4780-9386-A30C31C99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7364" y="2041350"/>
            <a:ext cx="6674953" cy="129492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35604E6-E875-4A13-AD5D-FEF353994485}"/>
              </a:ext>
            </a:extLst>
          </p:cNvPr>
          <p:cNvSpPr txBox="1">
            <a:spLocks/>
          </p:cNvSpPr>
          <p:nvPr/>
        </p:nvSpPr>
        <p:spPr>
          <a:xfrm>
            <a:off x="609599" y="1779022"/>
            <a:ext cx="3212595" cy="364410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/>
              <a:t>Re = 1135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US" dirty="0"/>
              <a:t>      ,Turbulent at Re&gt;400       	(</a:t>
            </a:r>
            <a:r>
              <a:rPr lang="en-US" dirty="0" err="1"/>
              <a:t>Telib</a:t>
            </a:r>
            <a:r>
              <a:rPr lang="en-US" dirty="0"/>
              <a:t> et al., 2004)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US" dirty="0"/>
          </a:p>
          <a:p>
            <a:pPr fontAlgn="auto">
              <a:spcAft>
                <a:spcPts val="0"/>
              </a:spcAft>
            </a:pPr>
            <a:r>
              <a:rPr lang="en-US" dirty="0"/>
              <a:t>Helical Pattern</a:t>
            </a:r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r>
              <a:rPr lang="en-US" dirty="0"/>
              <a:t>Intense mixing at impingement zone</a:t>
            </a:r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r>
              <a:rPr lang="en-US" dirty="0"/>
              <a:t>Fastest mixing time scale in the order of </a:t>
            </a:r>
            <a:r>
              <a:rPr lang="en-US" dirty="0">
                <a:solidFill>
                  <a:srgbClr val="FF0000"/>
                </a:solidFill>
              </a:rPr>
              <a:t>10</a:t>
            </a:r>
            <a:r>
              <a:rPr lang="en-US" baseline="30000" dirty="0">
                <a:solidFill>
                  <a:srgbClr val="FF0000"/>
                </a:solidFill>
              </a:rPr>
              <a:t>-5</a:t>
            </a:r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A0DD2E-0B1C-4D20-B8B9-46FF468E1453}"/>
              </a:ext>
            </a:extLst>
          </p:cNvPr>
          <p:cNvSpPr txBox="1"/>
          <p:nvPr/>
        </p:nvSpPr>
        <p:spPr>
          <a:xfrm>
            <a:off x="4206828" y="3505250"/>
            <a:ext cx="5086898" cy="53860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Verdana"/>
                <a:ea typeface="Verdana"/>
                <a:cs typeface="Arial"/>
              </a:rPr>
              <a:t>Micro-mixing (Engulfment) time scale</a:t>
            </a:r>
          </a:p>
          <a:p>
            <a:r>
              <a:rPr lang="en-US" sz="1100">
                <a:latin typeface="Verdana"/>
                <a:ea typeface="Verdana"/>
                <a:cs typeface="Arial"/>
              </a:rPr>
              <a:t>(characterizes the timescale of the most energetic vortex)</a:t>
            </a:r>
            <a:endParaRPr lang="en-US" sz="11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EED8AB-EC87-40D3-8261-9FC8F0A1D635}"/>
              </a:ext>
            </a:extLst>
          </p:cNvPr>
          <p:cNvSpPr txBox="1"/>
          <p:nvPr/>
        </p:nvSpPr>
        <p:spPr>
          <a:xfrm>
            <a:off x="4327364" y="1955273"/>
            <a:ext cx="210297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Verdana"/>
                <a:ea typeface="Verdana"/>
                <a:cs typeface="Arial"/>
              </a:rPr>
              <a:t>Streamline</a:t>
            </a:r>
            <a:endParaRPr lang="en-US" sz="1800"/>
          </a:p>
        </p:txBody>
      </p:sp>
      <p:pic>
        <p:nvPicPr>
          <p:cNvPr id="28" name="Picture 8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E9C9A033-F7C8-4458-B32D-D5BA8F975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2317" y="3440653"/>
            <a:ext cx="918607" cy="18186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66FFFDB-8B09-4B91-B767-F0813EF5A50A}"/>
                  </a:ext>
                </a:extLst>
              </p:cNvPr>
              <p:cNvSpPr/>
              <p:nvPr/>
            </p:nvSpPr>
            <p:spPr>
              <a:xfrm>
                <a:off x="8793066" y="3413607"/>
                <a:ext cx="1242391" cy="5920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HK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HK" sz="1400">
                              <a:latin typeface="Cambria Math" panose="02040503050406030204" pitchFamily="18" charset="0"/>
                            </a:rPr>
                            <m:t>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HK" sz="1400" i="0"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en-HK" sz="1400" i="0">
                          <a:latin typeface="Cambria Math" panose="02040503050406030204" pitchFamily="18" charset="0"/>
                        </a:rPr>
                        <m:t>=17</m:t>
                      </m:r>
                      <m:sSup>
                        <m:sSupPr>
                          <m:ctrlPr>
                            <a:rPr lang="en-HK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HK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HK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HK" sz="1400" i="1">
                                      <a:latin typeface="Cambria Math" panose="02040503050406030204" pitchFamily="18" charset="0"/>
                                    </a:rPr>
                                    <m:t>𝜐</m:t>
                                  </m:r>
                                </m:num>
                                <m:den>
                                  <m:r>
                                    <a:rPr lang="en-HK" sz="1400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HK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HK" sz="14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HK" sz="1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HK" sz="140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66FFFDB-8B09-4B91-B767-F0813EF5A5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3066" y="3413607"/>
                <a:ext cx="1242391" cy="59202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9150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B5C8FC-2531-4774-A5C1-D8F6BA83FC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E8487B-A071-4E9E-A5A0-1653DAC62D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HK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AD01581-A2A5-4D60-BD94-C55ED8663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6604" y="3123327"/>
            <a:ext cx="4906513" cy="2805710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B3D28491-F9F0-4733-A51C-5C4B60B6B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4866" y="5277958"/>
            <a:ext cx="1874453" cy="1017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22964FFE-18D1-43D1-B908-62A5F9FA6F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5954" y="5303671"/>
            <a:ext cx="1874453" cy="904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ontent Placeholder 6" descr="A close up of a logo&#10;&#10;Description automatically generated">
            <a:extLst>
              <a:ext uri="{FF2B5EF4-FFF2-40B4-BE49-F238E27FC236}">
                <a16:creationId xmlns:a16="http://schemas.microsoft.com/office/drawing/2014/main" id="{17299B71-7EB8-4372-8592-667E21DA88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001" y="1342405"/>
            <a:ext cx="4301309" cy="245963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7CE28E-C57E-4F93-843F-DEBB5C825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51576"/>
            <a:ext cx="10972800" cy="507556"/>
          </a:xfrm>
        </p:spPr>
        <p:txBody>
          <a:bodyPr/>
          <a:lstStyle/>
          <a:p>
            <a:r>
              <a:rPr lang="en-US" dirty="0"/>
              <a:t>The PSD</a:t>
            </a:r>
            <a:endParaRPr lang="en-HK" dirty="0"/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9BE5655D-89D1-4952-B904-6D5757EF8B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062" y="1688808"/>
            <a:ext cx="6562725" cy="3752787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3838BFC-22B4-4C0D-9A18-8E7B4445F8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214" y="885320"/>
            <a:ext cx="5835448" cy="4377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6C2B7F6-84D9-4F6D-977C-84BCD1C1129D}"/>
              </a:ext>
            </a:extLst>
          </p:cNvPr>
          <p:cNvSpPr txBox="1"/>
          <p:nvPr/>
        </p:nvSpPr>
        <p:spPr>
          <a:xfrm>
            <a:off x="1553528" y="2340410"/>
            <a:ext cx="264921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ea typeface="Verdana"/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90A764-E834-414F-ADF3-F7EEE728E6EC}"/>
              </a:ext>
            </a:extLst>
          </p:cNvPr>
          <p:cNvSpPr txBox="1"/>
          <p:nvPr/>
        </p:nvSpPr>
        <p:spPr>
          <a:xfrm>
            <a:off x="1553528" y="2026550"/>
            <a:ext cx="264921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ea typeface="Verdana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05189A-942E-4DE6-B0A0-2D27EC3C0E68}"/>
              </a:ext>
            </a:extLst>
          </p:cNvPr>
          <p:cNvSpPr txBox="1"/>
          <p:nvPr/>
        </p:nvSpPr>
        <p:spPr>
          <a:xfrm>
            <a:off x="1553528" y="2691997"/>
            <a:ext cx="264921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ea typeface="Verdana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D1F485-6E14-466B-B553-E4CAA849A289}"/>
              </a:ext>
            </a:extLst>
          </p:cNvPr>
          <p:cNvSpPr txBox="1"/>
          <p:nvPr/>
        </p:nvSpPr>
        <p:spPr>
          <a:xfrm>
            <a:off x="4315963" y="2008977"/>
            <a:ext cx="264921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ea typeface="Verdana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0B153D-0985-43E8-8ABA-9C471455A935}"/>
              </a:ext>
            </a:extLst>
          </p:cNvPr>
          <p:cNvSpPr txBox="1"/>
          <p:nvPr/>
        </p:nvSpPr>
        <p:spPr>
          <a:xfrm>
            <a:off x="4310051" y="2478908"/>
            <a:ext cx="264921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ea typeface="Verdana"/>
              </a:rPr>
              <a:t>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0F0BC7-EF85-4353-8D99-688CFB0FC36C}"/>
              </a:ext>
            </a:extLst>
          </p:cNvPr>
          <p:cNvSpPr txBox="1"/>
          <p:nvPr/>
        </p:nvSpPr>
        <p:spPr>
          <a:xfrm>
            <a:off x="4310051" y="2968996"/>
            <a:ext cx="264921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ea typeface="Verdana"/>
              </a:rPr>
              <a:t>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43A501-B49C-4165-B1AF-440BEE35E7BA}"/>
              </a:ext>
            </a:extLst>
          </p:cNvPr>
          <p:cNvSpPr txBox="1"/>
          <p:nvPr/>
        </p:nvSpPr>
        <p:spPr>
          <a:xfrm>
            <a:off x="4320029" y="4526182"/>
            <a:ext cx="264921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ea typeface="Verdana"/>
              </a:rPr>
              <a:t>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D9599C-466E-4393-A100-FEB2891B0833}"/>
              </a:ext>
            </a:extLst>
          </p:cNvPr>
          <p:cNvSpPr txBox="1"/>
          <p:nvPr/>
        </p:nvSpPr>
        <p:spPr>
          <a:xfrm>
            <a:off x="1096341" y="4306492"/>
            <a:ext cx="264921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ea typeface="Verdana"/>
              </a:rPr>
              <a:t>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C7EE3E-F53E-44C9-9359-BE9BCF587F70}"/>
              </a:ext>
            </a:extLst>
          </p:cNvPr>
          <p:cNvSpPr txBox="1"/>
          <p:nvPr/>
        </p:nvSpPr>
        <p:spPr>
          <a:xfrm>
            <a:off x="1935196" y="4306491"/>
            <a:ext cx="264921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ea typeface="Verdana"/>
              </a:rPr>
              <a:t>H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79B8B33-1116-4AC6-BDAC-8805BBCD94DE}"/>
              </a:ext>
            </a:extLst>
          </p:cNvPr>
          <p:cNvGrpSpPr/>
          <p:nvPr/>
        </p:nvGrpSpPr>
        <p:grpSpPr>
          <a:xfrm>
            <a:off x="2580958" y="1614913"/>
            <a:ext cx="3838441" cy="606224"/>
            <a:chOff x="766651" y="2421662"/>
            <a:chExt cx="3838441" cy="606224"/>
          </a:xfrm>
        </p:grpSpPr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C8FCC034-2C2A-40A2-BC21-10D492F94607}"/>
                </a:ext>
              </a:extLst>
            </p:cNvPr>
            <p:cNvSpPr/>
            <p:nvPr/>
          </p:nvSpPr>
          <p:spPr>
            <a:xfrm>
              <a:off x="1268421" y="2758914"/>
              <a:ext cx="518333" cy="268972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row: Left 26">
              <a:extLst>
                <a:ext uri="{FF2B5EF4-FFF2-40B4-BE49-F238E27FC236}">
                  <a16:creationId xmlns:a16="http://schemas.microsoft.com/office/drawing/2014/main" id="{59808DCD-3E5E-41C1-BE5E-001CB270C822}"/>
                </a:ext>
              </a:extLst>
            </p:cNvPr>
            <p:cNvSpPr/>
            <p:nvPr/>
          </p:nvSpPr>
          <p:spPr>
            <a:xfrm>
              <a:off x="3500491" y="2744495"/>
              <a:ext cx="518333" cy="268972"/>
            </a:xfrm>
            <a:prstGeom prst="leftArrow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72D9489-CC38-45E5-A58B-CE76AB69069B}"/>
                </a:ext>
              </a:extLst>
            </p:cNvPr>
            <p:cNvSpPr txBox="1"/>
            <p:nvPr/>
          </p:nvSpPr>
          <p:spPr>
            <a:xfrm>
              <a:off x="766651" y="2421662"/>
              <a:ext cx="1003540" cy="261610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100" dirty="0">
                  <a:solidFill>
                    <a:srgbClr val="FFC000"/>
                  </a:solidFill>
                  <a:latin typeface="Verdana"/>
                  <a:ea typeface="Verdana"/>
                  <a:cs typeface="Arial"/>
                </a:rPr>
                <a:t>0.5M BaCl</a:t>
              </a:r>
              <a:r>
                <a:rPr lang="en-US" sz="1100" baseline="-25000" dirty="0">
                  <a:solidFill>
                    <a:srgbClr val="FFC000"/>
                  </a:solidFill>
                  <a:latin typeface="Verdana"/>
                  <a:ea typeface="Verdana"/>
                  <a:cs typeface="Arial"/>
                </a:rPr>
                <a:t>2</a:t>
              </a:r>
              <a:endParaRPr lang="en-US" sz="1100" baseline="-25000" dirty="0">
                <a:solidFill>
                  <a:srgbClr val="FFC000"/>
                </a:solidFill>
                <a:ea typeface="Verdana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A4638F7-CCD8-437A-A2AB-D110771794F8}"/>
                </a:ext>
              </a:extLst>
            </p:cNvPr>
            <p:cNvSpPr txBox="1"/>
            <p:nvPr/>
          </p:nvSpPr>
          <p:spPr>
            <a:xfrm>
              <a:off x="3500491" y="2421662"/>
              <a:ext cx="1104601" cy="261610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100" dirty="0">
                  <a:solidFill>
                    <a:srgbClr val="FFC000"/>
                  </a:solidFill>
                  <a:latin typeface="Verdana"/>
                  <a:ea typeface="Verdana"/>
                  <a:cs typeface="Arial"/>
                </a:rPr>
                <a:t>0.33M H</a:t>
              </a:r>
              <a:r>
                <a:rPr lang="en-US" sz="1100" baseline="-25000" dirty="0">
                  <a:solidFill>
                    <a:srgbClr val="FFC000"/>
                  </a:solidFill>
                  <a:latin typeface="Verdana"/>
                  <a:ea typeface="Verdana"/>
                  <a:cs typeface="Arial"/>
                </a:rPr>
                <a:t>2</a:t>
              </a:r>
              <a:r>
                <a:rPr lang="en-US" sz="1100" dirty="0">
                  <a:solidFill>
                    <a:srgbClr val="FFC000"/>
                  </a:solidFill>
                  <a:latin typeface="Verdana"/>
                  <a:ea typeface="Verdana"/>
                  <a:cs typeface="Arial"/>
                </a:rPr>
                <a:t>SO</a:t>
              </a:r>
              <a:r>
                <a:rPr lang="en-US" sz="1100" baseline="-25000" dirty="0">
                  <a:solidFill>
                    <a:srgbClr val="FFC000"/>
                  </a:solidFill>
                  <a:latin typeface="Verdana"/>
                  <a:ea typeface="Verdana"/>
                  <a:cs typeface="Arial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021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67BEC-03E9-4CD8-B4D5-EA123CD7C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28254"/>
            <a:ext cx="10972800" cy="507556"/>
          </a:xfrm>
        </p:spPr>
        <p:txBody>
          <a:bodyPr/>
          <a:lstStyle/>
          <a:p>
            <a:r>
              <a:rPr lang="en-US" dirty="0"/>
              <a:t>The local kinetics</a:t>
            </a:r>
            <a:endParaRPr lang="en-HK" dirty="0"/>
          </a:p>
        </p:txBody>
      </p:sp>
      <p:pic>
        <p:nvPicPr>
          <p:cNvPr id="7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CB32C96A-6A62-4081-84CF-ED89CBCB67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51" y="2443155"/>
            <a:ext cx="6374056" cy="36449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411F68-9368-40FD-8E10-584E5E1F1B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7E5F7-CB16-4759-959C-8574082E31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HK"/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1E447C76-6A19-4AAE-989F-9588E1ED94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479" y="2443155"/>
            <a:ext cx="6374056" cy="364490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8945E66A-2EB0-4793-8B59-D5040F25F6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885" y="2443155"/>
            <a:ext cx="6374056" cy="36449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0EA749-C45F-44E3-9B6D-6FB1226BE7CF}"/>
              </a:ext>
            </a:extLst>
          </p:cNvPr>
          <p:cNvSpPr txBox="1"/>
          <p:nvPr/>
        </p:nvSpPr>
        <p:spPr>
          <a:xfrm>
            <a:off x="1515598" y="2153558"/>
            <a:ext cx="2150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tx2">
                    <a:lumMod val="60000"/>
                    <a:lumOff val="40000"/>
                  </a:schemeClr>
                </a:solidFill>
              </a:rPr>
              <a:t>Supersaturation</a:t>
            </a:r>
            <a:endParaRPr lang="en-HK" sz="16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E14069-51E7-4559-AA3E-BB3C68A7E88A}"/>
              </a:ext>
            </a:extLst>
          </p:cNvPr>
          <p:cNvSpPr txBox="1"/>
          <p:nvPr/>
        </p:nvSpPr>
        <p:spPr>
          <a:xfrm>
            <a:off x="7869798" y="2153558"/>
            <a:ext cx="2688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tx2">
                    <a:lumMod val="60000"/>
                    <a:lumOff val="40000"/>
                  </a:schemeClr>
                </a:solidFill>
              </a:rPr>
              <a:t>Growth time</a:t>
            </a:r>
            <a:r>
              <a:rPr lang="en-HK" sz="1600">
                <a:solidFill>
                  <a:schemeClr val="tx2">
                    <a:lumMod val="60000"/>
                    <a:lumOff val="40000"/>
                  </a:schemeClr>
                </a:solidFill>
              </a:rPr>
              <a:t>scale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2E2737-CE13-47D6-8102-EB689260C203}"/>
              </a:ext>
            </a:extLst>
          </p:cNvPr>
          <p:cNvSpPr txBox="1"/>
          <p:nvPr/>
        </p:nvSpPr>
        <p:spPr>
          <a:xfrm>
            <a:off x="4422803" y="2152377"/>
            <a:ext cx="2993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tx2">
                    <a:lumMod val="60000"/>
                    <a:lumOff val="40000"/>
                  </a:schemeClr>
                </a:solidFill>
              </a:rPr>
              <a:t>Nucleation timescale</a:t>
            </a:r>
            <a:endParaRPr lang="en-HK" sz="16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E16FD44-BD2F-4533-8A96-9AC44A700EC3}"/>
              </a:ext>
            </a:extLst>
          </p:cNvPr>
          <p:cNvGrpSpPr/>
          <p:nvPr/>
        </p:nvGrpSpPr>
        <p:grpSpPr>
          <a:xfrm>
            <a:off x="509618" y="2692317"/>
            <a:ext cx="3890103" cy="664902"/>
            <a:chOff x="766651" y="2744495"/>
            <a:chExt cx="3890103" cy="664902"/>
          </a:xfrm>
        </p:grpSpPr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56A7E27C-D536-4214-AD67-73C96F061DBC}"/>
                </a:ext>
              </a:extLst>
            </p:cNvPr>
            <p:cNvSpPr/>
            <p:nvPr/>
          </p:nvSpPr>
          <p:spPr>
            <a:xfrm>
              <a:off x="1268421" y="2758914"/>
              <a:ext cx="518333" cy="268972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row: Left 16">
              <a:extLst>
                <a:ext uri="{FF2B5EF4-FFF2-40B4-BE49-F238E27FC236}">
                  <a16:creationId xmlns:a16="http://schemas.microsoft.com/office/drawing/2014/main" id="{22E121DD-459E-4C19-9D56-C1B10E3BBEFA}"/>
                </a:ext>
              </a:extLst>
            </p:cNvPr>
            <p:cNvSpPr/>
            <p:nvPr/>
          </p:nvSpPr>
          <p:spPr>
            <a:xfrm>
              <a:off x="3500491" y="2744495"/>
              <a:ext cx="518333" cy="268972"/>
            </a:xfrm>
            <a:prstGeom prst="leftArrow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D1A553F-1F74-4E59-92CF-CD5D50F0F54A}"/>
                </a:ext>
              </a:extLst>
            </p:cNvPr>
            <p:cNvSpPr txBox="1"/>
            <p:nvPr/>
          </p:nvSpPr>
          <p:spPr>
            <a:xfrm>
              <a:off x="766651" y="3147787"/>
              <a:ext cx="1003540" cy="261610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100" dirty="0">
                  <a:solidFill>
                    <a:srgbClr val="FFC000"/>
                  </a:solidFill>
                  <a:latin typeface="Verdana"/>
                  <a:ea typeface="Verdana"/>
                  <a:cs typeface="Arial"/>
                </a:rPr>
                <a:t>0.5M BaCl</a:t>
              </a:r>
              <a:r>
                <a:rPr lang="en-US" sz="1100" baseline="-25000" dirty="0">
                  <a:solidFill>
                    <a:srgbClr val="FFC000"/>
                  </a:solidFill>
                  <a:latin typeface="Verdana"/>
                  <a:ea typeface="Verdana"/>
                  <a:cs typeface="Arial"/>
                </a:rPr>
                <a:t>2</a:t>
              </a:r>
              <a:endParaRPr lang="en-US" sz="1100" baseline="-25000" dirty="0">
                <a:solidFill>
                  <a:srgbClr val="FFC000"/>
                </a:solidFill>
                <a:ea typeface="Verdana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14D990E-A7EB-43FE-9791-672627307F97}"/>
                </a:ext>
              </a:extLst>
            </p:cNvPr>
            <p:cNvSpPr txBox="1"/>
            <p:nvPr/>
          </p:nvSpPr>
          <p:spPr>
            <a:xfrm>
              <a:off x="3552153" y="3133021"/>
              <a:ext cx="1104601" cy="261610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100" dirty="0">
                  <a:solidFill>
                    <a:srgbClr val="FFC000"/>
                  </a:solidFill>
                  <a:latin typeface="Verdana"/>
                  <a:ea typeface="Verdana"/>
                  <a:cs typeface="Arial"/>
                </a:rPr>
                <a:t>0.33M H</a:t>
              </a:r>
              <a:r>
                <a:rPr lang="en-US" sz="1100" baseline="-25000" dirty="0">
                  <a:solidFill>
                    <a:srgbClr val="FFC000"/>
                  </a:solidFill>
                  <a:latin typeface="Verdana"/>
                  <a:ea typeface="Verdana"/>
                  <a:cs typeface="Arial"/>
                </a:rPr>
                <a:t>2</a:t>
              </a:r>
              <a:r>
                <a:rPr lang="en-US" sz="1100" dirty="0">
                  <a:solidFill>
                    <a:srgbClr val="FFC000"/>
                  </a:solidFill>
                  <a:latin typeface="Verdana"/>
                  <a:ea typeface="Verdana"/>
                  <a:cs typeface="Arial"/>
                </a:rPr>
                <a:t>SO</a:t>
              </a:r>
              <a:r>
                <a:rPr lang="en-US" sz="1100" baseline="-25000" dirty="0">
                  <a:solidFill>
                    <a:srgbClr val="FFC000"/>
                  </a:solidFill>
                  <a:latin typeface="Verdana"/>
                  <a:ea typeface="Verdana"/>
                  <a:cs typeface="Arial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5128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57D45037-CF2C-4437-A3B9-7175EA2E9C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204" y="3794388"/>
            <a:ext cx="3829978" cy="243444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93C1DF-5EA7-4AFD-B6F3-AB498232C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9FA42F-DB0A-4212-8B23-1597893A38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HK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9DD9B30A-17DC-46A1-AE70-A7F2E53DC9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184" y="2328404"/>
            <a:ext cx="3508377" cy="2230022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BC08F0AD-16E4-4D32-BD89-AFB6BEFD4B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846" y="3851347"/>
            <a:ext cx="3740368" cy="2377481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3B4B50B7-0488-42FF-9020-7316A8F5A7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816" y="2241308"/>
            <a:ext cx="3616388" cy="22986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10F9DD-39BB-4ED7-8C3C-2EE636BBF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621" y="1028021"/>
            <a:ext cx="10972800" cy="507556"/>
          </a:xfrm>
        </p:spPr>
        <p:txBody>
          <a:bodyPr/>
          <a:lstStyle/>
          <a:p>
            <a:r>
              <a:rPr lang="en-HK" dirty="0"/>
              <a:t>Intermittency</a:t>
            </a:r>
          </a:p>
        </p:txBody>
      </p:sp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F98E20FC-1731-40C3-992A-3F767D10E4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682" y="469901"/>
            <a:ext cx="3026460" cy="2230022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1A76439-67C9-4222-A2B6-8AC9CEBBFA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124" y="529147"/>
            <a:ext cx="2832991" cy="2163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41497A-522E-4BC1-9E98-25C7ABD26C6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017" t="854" r="12244" b="36744"/>
          <a:stretch/>
        </p:blipFill>
        <p:spPr>
          <a:xfrm>
            <a:off x="588192" y="2201052"/>
            <a:ext cx="3749535" cy="10032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FF139E1-D34D-4A38-B1E3-773018B7586A}"/>
              </a:ext>
            </a:extLst>
          </p:cNvPr>
          <p:cNvSpPr txBox="1"/>
          <p:nvPr/>
        </p:nvSpPr>
        <p:spPr>
          <a:xfrm>
            <a:off x="590676" y="3869801"/>
            <a:ext cx="3937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800" dirty="0">
                <a:solidFill>
                  <a:schemeClr val="tx1"/>
                </a:solidFill>
              </a:rPr>
              <a:t>Non-linear kinetics and turbulent mixing leads to highly intermittent formation.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2EE05AC-714C-487E-B7EC-ABB028BE32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3142" y="2068536"/>
            <a:ext cx="1381125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89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341891-1B37-4FD7-9A83-3491233336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B13698-89DE-4E65-AC02-ADCF60585F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HK"/>
          </a:p>
        </p:txBody>
      </p:sp>
      <p:pic>
        <p:nvPicPr>
          <p:cNvPr id="11" name="Picture 10" descr="A picture containing food&#10;&#10;Description automatically generated">
            <a:extLst>
              <a:ext uri="{FF2B5EF4-FFF2-40B4-BE49-F238E27FC236}">
                <a16:creationId xmlns:a16="http://schemas.microsoft.com/office/drawing/2014/main" id="{B6D7A09D-79B7-40C4-9FAA-39EC912F84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087" y="3612930"/>
            <a:ext cx="4078621" cy="2592484"/>
          </a:xfrm>
          <a:prstGeom prst="rect">
            <a:avLst/>
          </a:prstGeom>
        </p:spPr>
      </p:pic>
      <p:pic>
        <p:nvPicPr>
          <p:cNvPr id="7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0F64FCBD-7F58-4D51-8EF4-0897AE0A78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379" y="3566295"/>
            <a:ext cx="4078621" cy="2592484"/>
          </a:xfrm>
        </p:spPr>
      </p:pic>
      <p:pic>
        <p:nvPicPr>
          <p:cNvPr id="9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69B208B-2382-48CB-B1E8-5E8C6C8E2B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724" y="1464923"/>
            <a:ext cx="4140654" cy="2631914"/>
          </a:xfrm>
          <a:prstGeom prst="rect">
            <a:avLst/>
          </a:prstGeom>
        </p:spPr>
      </p:pic>
      <p:pic>
        <p:nvPicPr>
          <p:cNvPr id="13" name="Picture 12" descr="A picture containing food&#10;&#10;Description automatically generated">
            <a:extLst>
              <a:ext uri="{FF2B5EF4-FFF2-40B4-BE49-F238E27FC236}">
                <a16:creationId xmlns:a16="http://schemas.microsoft.com/office/drawing/2014/main" id="{966BB702-A15C-473C-9CBA-7B8865F2BE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449" y="1487908"/>
            <a:ext cx="4140654" cy="26319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172551-1ECB-4ED3-8AA0-288729D96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Conditional timescales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D2705D-F7BA-4A17-B15C-5982B18A13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631" t="55227" r="29882" b="-854"/>
          <a:stretch/>
        </p:blipFill>
        <p:spPr>
          <a:xfrm>
            <a:off x="441499" y="3071285"/>
            <a:ext cx="2823140" cy="99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010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53A93-AB87-4DDD-83D7-2461A984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79447"/>
            <a:ext cx="10972800" cy="507556"/>
          </a:xfrm>
        </p:spPr>
        <p:txBody>
          <a:bodyPr/>
          <a:lstStyle/>
          <a:p>
            <a:r>
              <a:rPr lang="en-HK" dirty="0" err="1"/>
              <a:t>Damköhler</a:t>
            </a:r>
            <a:r>
              <a:rPr lang="en-HK" dirty="0"/>
              <a:t> numbers</a:t>
            </a:r>
          </a:p>
        </p:txBody>
      </p:sp>
      <p:pic>
        <p:nvPicPr>
          <p:cNvPr id="7" name="Content Placeholder 6" descr="A close up of a logo&#10;&#10;Description automatically generated">
            <a:extLst>
              <a:ext uri="{FF2B5EF4-FFF2-40B4-BE49-F238E27FC236}">
                <a16:creationId xmlns:a16="http://schemas.microsoft.com/office/drawing/2014/main" id="{0C411E78-C671-4D03-B7F6-78DADBAE82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06" y="2325440"/>
            <a:ext cx="5564284" cy="353681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C1C4A0-1C65-4211-BFA3-D384CEA6F3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E8184C-D219-4379-A602-5907E44D35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HK"/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B7715AE5-BECA-4F15-BFCE-05017BC2FA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89" y="2365502"/>
            <a:ext cx="5438229" cy="34566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D9B264-4CD7-4D93-B5C3-D196E9BABC43}"/>
              </a:ext>
            </a:extLst>
          </p:cNvPr>
          <p:cNvSpPr txBox="1"/>
          <p:nvPr/>
        </p:nvSpPr>
        <p:spPr>
          <a:xfrm>
            <a:off x="753500" y="1817883"/>
            <a:ext cx="10100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800" dirty="0">
                <a:solidFill>
                  <a:schemeClr val="tx1"/>
                </a:solidFill>
              </a:rPr>
              <a:t>Nucleation and growth have their own timescales.</a:t>
            </a:r>
          </a:p>
          <a:p>
            <a:endParaRPr lang="en-HK" sz="1800" dirty="0">
              <a:solidFill>
                <a:schemeClr val="tx1"/>
              </a:solidFill>
            </a:endParaRPr>
          </a:p>
          <a:p>
            <a:r>
              <a:rPr lang="en-HK" sz="1800" dirty="0">
                <a:solidFill>
                  <a:schemeClr val="tx1"/>
                </a:solidFill>
              </a:rPr>
              <a:t>Two </a:t>
            </a:r>
            <a:r>
              <a:rPr lang="en-HK" sz="1800" dirty="0" err="1">
                <a:solidFill>
                  <a:schemeClr val="tx1"/>
                </a:solidFill>
              </a:rPr>
              <a:t>Damköhler</a:t>
            </a:r>
            <a:r>
              <a:rPr lang="en-HK" sz="1800" dirty="0">
                <a:solidFill>
                  <a:schemeClr val="tx1"/>
                </a:solidFill>
              </a:rPr>
              <a:t> numbers can be defined: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2445EF-E2D6-4C6F-8BED-6E2B88F310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9098" y="1160063"/>
            <a:ext cx="180975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lose up of a logo&#10;&#10;Description automatically generated">
            <a:extLst>
              <a:ext uri="{FF2B5EF4-FFF2-40B4-BE49-F238E27FC236}">
                <a16:creationId xmlns:a16="http://schemas.microsoft.com/office/drawing/2014/main" id="{94A261CA-A631-409B-9D93-EB36F98EAC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49" y="1680504"/>
            <a:ext cx="5231590" cy="332534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2D1E00-BA52-4D70-A3EB-A47D469D58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3E8FA-6022-4D4A-AABE-923FE9139A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HK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080ECEE-09D4-4F63-98F5-FF31C5C6AB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040" y="1355537"/>
            <a:ext cx="6350000" cy="403623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FEC75A6-7D89-44FF-9723-87E585C24A98}"/>
              </a:ext>
            </a:extLst>
          </p:cNvPr>
          <p:cNvGrpSpPr/>
          <p:nvPr/>
        </p:nvGrpSpPr>
        <p:grpSpPr>
          <a:xfrm>
            <a:off x="1144196" y="4761897"/>
            <a:ext cx="4200030" cy="1327262"/>
            <a:chOff x="1144196" y="4761897"/>
            <a:chExt cx="4200030" cy="132726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031F414-6D68-402E-9494-4DF285F57F13}"/>
                </a:ext>
              </a:extLst>
            </p:cNvPr>
            <p:cNvSpPr/>
            <p:nvPr/>
          </p:nvSpPr>
          <p:spPr>
            <a:xfrm>
              <a:off x="1545516" y="4762981"/>
              <a:ext cx="548640" cy="548640"/>
            </a:xfrm>
            <a:prstGeom prst="roundRect">
              <a:avLst/>
            </a:prstGeom>
            <a:solidFill>
              <a:srgbClr val="6A3BB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8EFE0E9-0FDE-4DB8-A8F7-68819516C106}"/>
                </a:ext>
              </a:extLst>
            </p:cNvPr>
            <p:cNvSpPr/>
            <p:nvPr/>
          </p:nvSpPr>
          <p:spPr>
            <a:xfrm>
              <a:off x="2927144" y="4761897"/>
              <a:ext cx="548640" cy="548640"/>
            </a:xfrm>
            <a:prstGeom prst="roundRect">
              <a:avLst/>
            </a:prstGeom>
            <a:solidFill>
              <a:srgbClr val="3CC53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ABB78E6-F850-494B-A464-3F453C85DB6E}"/>
                </a:ext>
              </a:extLst>
            </p:cNvPr>
            <p:cNvSpPr/>
            <p:nvPr/>
          </p:nvSpPr>
          <p:spPr>
            <a:xfrm>
              <a:off x="4397570" y="4762981"/>
              <a:ext cx="548640" cy="548640"/>
            </a:xfrm>
            <a:prstGeom prst="roundRect">
              <a:avLst/>
            </a:prstGeom>
            <a:solidFill>
              <a:srgbClr val="C8C53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4EA2DE-AD06-46E0-98FE-50837C53046F}"/>
                </a:ext>
              </a:extLst>
            </p:cNvPr>
            <p:cNvSpPr txBox="1"/>
            <p:nvPr/>
          </p:nvSpPr>
          <p:spPr>
            <a:xfrm>
              <a:off x="1144196" y="5350495"/>
              <a:ext cx="135128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HK" sz="1400" dirty="0">
                  <a:solidFill>
                    <a:srgbClr val="7030A0"/>
                  </a:solidFill>
                </a:rPr>
                <a:t>Growth</a:t>
              </a:r>
            </a:p>
            <a:p>
              <a:pPr algn="ctr"/>
              <a:r>
                <a:rPr lang="en-HK" sz="1400" dirty="0">
                  <a:solidFill>
                    <a:srgbClr val="7030A0"/>
                  </a:solidFill>
                </a:rPr>
                <a:t>dominance</a:t>
              </a:r>
            </a:p>
            <a:p>
              <a:pPr algn="ctr"/>
              <a:r>
                <a:rPr lang="en-HK" sz="1400" dirty="0">
                  <a:solidFill>
                    <a:srgbClr val="7030A0"/>
                  </a:solidFill>
                </a:rPr>
                <a:t>zone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A18E006-BFAB-445D-A9E6-4869A69658ED}"/>
                </a:ext>
              </a:extLst>
            </p:cNvPr>
            <p:cNvSpPr txBox="1"/>
            <p:nvPr/>
          </p:nvSpPr>
          <p:spPr>
            <a:xfrm>
              <a:off x="2495476" y="5350495"/>
              <a:ext cx="13512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HK" sz="1400" dirty="0">
                  <a:solidFill>
                    <a:srgbClr val="3CC539"/>
                  </a:solidFill>
                </a:rPr>
                <a:t>Competing</a:t>
              </a:r>
            </a:p>
            <a:p>
              <a:pPr algn="ctr"/>
              <a:r>
                <a:rPr lang="en-HK" sz="1400" dirty="0">
                  <a:solidFill>
                    <a:srgbClr val="3CC539"/>
                  </a:solidFill>
                </a:rPr>
                <a:t>zone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17E174A-9099-4B3A-B623-5A5E7990BD0C}"/>
                </a:ext>
              </a:extLst>
            </p:cNvPr>
            <p:cNvSpPr txBox="1"/>
            <p:nvPr/>
          </p:nvSpPr>
          <p:spPr>
            <a:xfrm>
              <a:off x="3992946" y="5350495"/>
              <a:ext cx="135128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HK" sz="1400" dirty="0">
                  <a:solidFill>
                    <a:srgbClr val="C8C539"/>
                  </a:solidFill>
                </a:rPr>
                <a:t>Nucleation</a:t>
              </a:r>
            </a:p>
            <a:p>
              <a:pPr algn="ctr"/>
              <a:r>
                <a:rPr lang="en-HK" sz="1400" dirty="0">
                  <a:solidFill>
                    <a:srgbClr val="C8C539"/>
                  </a:solidFill>
                </a:rPr>
                <a:t>dominance</a:t>
              </a:r>
            </a:p>
            <a:p>
              <a:pPr algn="ctr"/>
              <a:r>
                <a:rPr lang="en-HK" sz="1400" dirty="0">
                  <a:solidFill>
                    <a:srgbClr val="C8C539"/>
                  </a:solidFill>
                </a:rPr>
                <a:t>zone</a:t>
              </a:r>
            </a:p>
          </p:txBody>
        </p:sp>
      </p:grp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9B3BFC9A-6B46-44C1-9685-AD0DE8C670D8}"/>
              </a:ext>
            </a:extLst>
          </p:cNvPr>
          <p:cNvSpPr/>
          <p:nvPr/>
        </p:nvSpPr>
        <p:spPr>
          <a:xfrm>
            <a:off x="5344193" y="2903754"/>
            <a:ext cx="1503614" cy="939800"/>
          </a:xfrm>
          <a:prstGeom prst="right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2BE998-359C-490F-9DFB-5B738393D7B9}"/>
              </a:ext>
            </a:extLst>
          </p:cNvPr>
          <p:cNvSpPr txBox="1"/>
          <p:nvPr/>
        </p:nvSpPr>
        <p:spPr>
          <a:xfrm>
            <a:off x="4946210" y="2182843"/>
            <a:ext cx="2429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400" dirty="0">
                <a:solidFill>
                  <a:srgbClr val="1A87C9"/>
                </a:solidFill>
              </a:rPr>
              <a:t>High correspondence to the supersaturation map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71B8D4-4899-4EF5-B4AA-2779F94863E1}"/>
              </a:ext>
            </a:extLst>
          </p:cNvPr>
          <p:cNvSpPr txBox="1"/>
          <p:nvPr/>
        </p:nvSpPr>
        <p:spPr>
          <a:xfrm>
            <a:off x="7171896" y="5365329"/>
            <a:ext cx="416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800" dirty="0">
                <a:solidFill>
                  <a:srgbClr val="C8C539"/>
                </a:solidFill>
              </a:rPr>
              <a:t>Nucleation dominance: S &gt; 700</a:t>
            </a:r>
          </a:p>
          <a:p>
            <a:r>
              <a:rPr lang="en-HK" sz="1800" dirty="0">
                <a:solidFill>
                  <a:srgbClr val="3CC539"/>
                </a:solidFill>
              </a:rPr>
              <a:t>Competing:        400 &lt; S &lt; 800</a:t>
            </a:r>
          </a:p>
          <a:p>
            <a:r>
              <a:rPr lang="en-HK" sz="1800" dirty="0">
                <a:solidFill>
                  <a:srgbClr val="7030A0"/>
                </a:solidFill>
              </a:rPr>
              <a:t>Growth dominance:      S &lt; 550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909A59-137C-41A6-BB0C-EA20F4CD6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19137"/>
            <a:ext cx="10972800" cy="507556"/>
          </a:xfrm>
        </p:spPr>
        <p:txBody>
          <a:bodyPr/>
          <a:lstStyle/>
          <a:p>
            <a:r>
              <a:rPr lang="en-HK" dirty="0"/>
              <a:t>Local dominance zone and its mapping with supersaturation</a:t>
            </a:r>
          </a:p>
        </p:txBody>
      </p:sp>
    </p:spTree>
    <p:extLst>
      <p:ext uri="{BB962C8B-B14F-4D97-AF65-F5344CB8AC3E}">
        <p14:creationId xmlns:p14="http://schemas.microsoft.com/office/powerpoint/2010/main" val="2448955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E8D9E-7E21-4C39-8F4D-7C427A92B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155" y="919979"/>
            <a:ext cx="3088641" cy="1567841"/>
          </a:xfrm>
        </p:spPr>
        <p:txBody>
          <a:bodyPr/>
          <a:lstStyle/>
          <a:p>
            <a:r>
              <a:rPr lang="en-HK" dirty="0"/>
              <a:t>Characteristics of</a:t>
            </a:r>
            <a:br>
              <a:rPr lang="en-HK" dirty="0"/>
            </a:br>
            <a:r>
              <a:rPr lang="en-HK" dirty="0"/>
              <a:t>each dominance zone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C067F3-2003-475A-A50C-F3095D4629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20CD37-51EE-4BDD-8B07-AED03674AA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HK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0181D3-060F-486F-A1C6-3C9AA27F3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241" y="575462"/>
            <a:ext cx="2516570" cy="4507169"/>
          </a:xfrm>
          <a:prstGeom prst="rect">
            <a:avLst/>
          </a:prstGeom>
        </p:spPr>
      </p:pic>
      <p:pic>
        <p:nvPicPr>
          <p:cNvPr id="7" name="Content Placeholder 6" descr="A close up of a map&#10;&#10;Description automatically generated">
            <a:extLst>
              <a:ext uri="{FF2B5EF4-FFF2-40B4-BE49-F238E27FC236}">
                <a16:creationId xmlns:a16="http://schemas.microsoft.com/office/drawing/2014/main" id="{A6D4D8F2-4A12-4C07-BD07-2797E71C60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561" y="509984"/>
            <a:ext cx="5776184" cy="5033456"/>
          </a:xfr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E8367D8-85DE-4009-BE21-C116631BD6E4}"/>
              </a:ext>
            </a:extLst>
          </p:cNvPr>
          <p:cNvGrpSpPr/>
          <p:nvPr/>
        </p:nvGrpSpPr>
        <p:grpSpPr>
          <a:xfrm>
            <a:off x="3244179" y="5273969"/>
            <a:ext cx="3163644" cy="999751"/>
            <a:chOff x="1144196" y="4761897"/>
            <a:chExt cx="4200030" cy="1327262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BD00C4A-E0B2-45C4-9C5C-959E6135A9FE}"/>
                </a:ext>
              </a:extLst>
            </p:cNvPr>
            <p:cNvSpPr/>
            <p:nvPr/>
          </p:nvSpPr>
          <p:spPr>
            <a:xfrm>
              <a:off x="1545516" y="4762981"/>
              <a:ext cx="548640" cy="548640"/>
            </a:xfrm>
            <a:prstGeom prst="roundRect">
              <a:avLst/>
            </a:prstGeom>
            <a:solidFill>
              <a:srgbClr val="6A3BB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1C49F85-1750-4A9F-8D9A-8D7329920C5E}"/>
                </a:ext>
              </a:extLst>
            </p:cNvPr>
            <p:cNvSpPr/>
            <p:nvPr/>
          </p:nvSpPr>
          <p:spPr>
            <a:xfrm>
              <a:off x="2927144" y="4761897"/>
              <a:ext cx="548640" cy="548640"/>
            </a:xfrm>
            <a:prstGeom prst="roundRect">
              <a:avLst/>
            </a:prstGeom>
            <a:solidFill>
              <a:srgbClr val="3CC53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5B0CA3-AD9F-4578-B141-BF4FF0BD7066}"/>
                </a:ext>
              </a:extLst>
            </p:cNvPr>
            <p:cNvSpPr/>
            <p:nvPr/>
          </p:nvSpPr>
          <p:spPr>
            <a:xfrm>
              <a:off x="4397570" y="4762981"/>
              <a:ext cx="548640" cy="548640"/>
            </a:xfrm>
            <a:prstGeom prst="roundRect">
              <a:avLst/>
            </a:prstGeom>
            <a:solidFill>
              <a:srgbClr val="C8C53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10BBB6A-FD3A-413C-B67B-FC3F2BE2A3FD}"/>
                </a:ext>
              </a:extLst>
            </p:cNvPr>
            <p:cNvSpPr txBox="1"/>
            <p:nvPr/>
          </p:nvSpPr>
          <p:spPr>
            <a:xfrm>
              <a:off x="1144196" y="5350495"/>
              <a:ext cx="135128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HK" sz="1000" dirty="0">
                  <a:solidFill>
                    <a:srgbClr val="7030A0"/>
                  </a:solidFill>
                </a:rPr>
                <a:t>Growth</a:t>
              </a:r>
            </a:p>
            <a:p>
              <a:pPr algn="ctr"/>
              <a:r>
                <a:rPr lang="en-HK" sz="1000" dirty="0">
                  <a:solidFill>
                    <a:srgbClr val="7030A0"/>
                  </a:solidFill>
                </a:rPr>
                <a:t>dominance</a:t>
              </a:r>
            </a:p>
            <a:p>
              <a:pPr algn="ctr"/>
              <a:r>
                <a:rPr lang="en-HK" sz="1000" dirty="0">
                  <a:solidFill>
                    <a:srgbClr val="7030A0"/>
                  </a:solidFill>
                </a:rPr>
                <a:t>zone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400830A-F3AE-402F-A277-618FD6E69F1C}"/>
                </a:ext>
              </a:extLst>
            </p:cNvPr>
            <p:cNvSpPr txBox="1"/>
            <p:nvPr/>
          </p:nvSpPr>
          <p:spPr>
            <a:xfrm>
              <a:off x="2495475" y="5350494"/>
              <a:ext cx="1351279" cy="531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HK" sz="1000" dirty="0">
                  <a:solidFill>
                    <a:srgbClr val="3CC539"/>
                  </a:solidFill>
                </a:rPr>
                <a:t>Competing</a:t>
              </a:r>
            </a:p>
            <a:p>
              <a:pPr algn="ctr"/>
              <a:r>
                <a:rPr lang="en-HK" sz="1000" dirty="0">
                  <a:solidFill>
                    <a:srgbClr val="3CC539"/>
                  </a:solidFill>
                </a:rPr>
                <a:t>zone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5333529-9984-4AF3-8BE2-6B2C925B478A}"/>
                </a:ext>
              </a:extLst>
            </p:cNvPr>
            <p:cNvSpPr txBox="1"/>
            <p:nvPr/>
          </p:nvSpPr>
          <p:spPr>
            <a:xfrm>
              <a:off x="3992946" y="5350495"/>
              <a:ext cx="135128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HK" sz="1000" dirty="0">
                  <a:solidFill>
                    <a:srgbClr val="C8C539"/>
                  </a:solidFill>
                </a:rPr>
                <a:t>Nucleation</a:t>
              </a:r>
            </a:p>
            <a:p>
              <a:pPr algn="ctr"/>
              <a:r>
                <a:rPr lang="en-HK" sz="1000" dirty="0">
                  <a:solidFill>
                    <a:srgbClr val="C8C539"/>
                  </a:solidFill>
                </a:rPr>
                <a:t>dominance</a:t>
              </a:r>
            </a:p>
            <a:p>
              <a:pPr algn="ctr"/>
              <a:r>
                <a:rPr lang="en-HK" sz="1000" dirty="0">
                  <a:solidFill>
                    <a:srgbClr val="C8C539"/>
                  </a:solidFill>
                </a:rPr>
                <a:t>zone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BC3905B-5FFA-4699-8016-B4987E048F01}"/>
              </a:ext>
            </a:extLst>
          </p:cNvPr>
          <p:cNvSpPr txBox="1"/>
          <p:nvPr/>
        </p:nvSpPr>
        <p:spPr>
          <a:xfrm>
            <a:off x="531155" y="2377440"/>
            <a:ext cx="27130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800" dirty="0">
                <a:solidFill>
                  <a:schemeClr val="tx1"/>
                </a:solidFill>
                <a:latin typeface="+mn-lt"/>
              </a:rPr>
              <a:t>The PSD in each zone exhibits different characteristics.</a:t>
            </a:r>
          </a:p>
          <a:p>
            <a:endParaRPr lang="en-HK" sz="1800" dirty="0">
              <a:solidFill>
                <a:schemeClr val="tx1"/>
              </a:solidFill>
              <a:latin typeface="+mn-lt"/>
            </a:endParaRPr>
          </a:p>
          <a:p>
            <a:r>
              <a:rPr lang="en-HK" sz="1800" dirty="0">
                <a:solidFill>
                  <a:schemeClr val="tx1"/>
                </a:solidFill>
                <a:latin typeface="+mn-lt"/>
              </a:rPr>
              <a:t>The area / volume distribution of each zone has determining effects on the final PSD.</a:t>
            </a:r>
          </a:p>
          <a:p>
            <a:endParaRPr lang="en-HK" sz="1800" dirty="0">
              <a:solidFill>
                <a:schemeClr val="tx1"/>
              </a:solidFill>
              <a:latin typeface="+mn-lt"/>
            </a:endParaRPr>
          </a:p>
          <a:p>
            <a:r>
              <a:rPr lang="en-HK" sz="1800" dirty="0">
                <a:solidFill>
                  <a:schemeClr val="tx1"/>
                </a:solidFill>
                <a:latin typeface="+mn-lt"/>
              </a:rPr>
              <a:t>How area / volume of these zone changes with Reynolds number is currently under investigation.</a:t>
            </a:r>
          </a:p>
        </p:txBody>
      </p:sp>
    </p:spTree>
    <p:extLst>
      <p:ext uri="{BB962C8B-B14F-4D97-AF65-F5344CB8AC3E}">
        <p14:creationId xmlns:p14="http://schemas.microsoft.com/office/powerpoint/2010/main" val="605639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Content Placeholder 4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BA2177E-458F-494E-B8AF-77755E2693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969" y="2659418"/>
            <a:ext cx="3655546" cy="233531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983C5E-4E60-4C5D-91E7-DBCB4F533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43F0B6-8AE6-4D95-A798-8BB9767B7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84BE09-8689-46D8-AF0D-0A4B51A442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H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900466-CBCB-48CE-B2EB-032C8AF13C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4" b="89804" l="4972" r="91492">
                        <a14:foregroundMark x1="10565" y1="35520" x2="7845" y2="44314"/>
                        <a14:foregroundMark x1="7845" y1="44314" x2="8066" y2="67451"/>
                        <a14:foregroundMark x1="91160" y1="38824" x2="91602" y2="58039"/>
                        <a14:foregroundMark x1="6740" y1="21569" x2="6077" y2="76471"/>
                        <a14:foregroundMark x1="5635" y1="20000" x2="4972" y2="19216"/>
                        <a14:foregroundMark x1="5967" y1="75294" x2="5525" y2="80000"/>
                        <a14:backgroundMark x1="12155" y1="30588" x2="12155" y2="30588"/>
                        <a14:backgroundMark x1="11271" y1="28235" x2="14365" y2="30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5688" y="4573828"/>
            <a:ext cx="7520623" cy="211907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40B8F6A-0F9B-454A-9166-D8C4C80EDE57}"/>
              </a:ext>
            </a:extLst>
          </p:cNvPr>
          <p:cNvCxnSpPr>
            <a:cxnSpLocks/>
          </p:cNvCxnSpPr>
          <p:nvPr/>
        </p:nvCxnSpPr>
        <p:spPr>
          <a:xfrm>
            <a:off x="2913888" y="5279136"/>
            <a:ext cx="0" cy="6461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702CC59-B89B-4808-9191-BC92A518EAEB}"/>
              </a:ext>
            </a:extLst>
          </p:cNvPr>
          <p:cNvCxnSpPr>
            <a:cxnSpLocks/>
          </p:cNvCxnSpPr>
          <p:nvPr/>
        </p:nvCxnSpPr>
        <p:spPr>
          <a:xfrm>
            <a:off x="3150108" y="5279136"/>
            <a:ext cx="0" cy="6461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928560-D448-4922-B644-B5235C19BDD4}"/>
              </a:ext>
            </a:extLst>
          </p:cNvPr>
          <p:cNvCxnSpPr>
            <a:cxnSpLocks/>
          </p:cNvCxnSpPr>
          <p:nvPr/>
        </p:nvCxnSpPr>
        <p:spPr>
          <a:xfrm>
            <a:off x="3744468" y="5279136"/>
            <a:ext cx="0" cy="6461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64E4A6-B952-4274-9C95-FC0C283B65FD}"/>
              </a:ext>
            </a:extLst>
          </p:cNvPr>
          <p:cNvCxnSpPr>
            <a:cxnSpLocks/>
          </p:cNvCxnSpPr>
          <p:nvPr/>
        </p:nvCxnSpPr>
        <p:spPr>
          <a:xfrm>
            <a:off x="4878324" y="5279136"/>
            <a:ext cx="0" cy="6461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0A5C4E-E922-4DAA-8376-C83C3A7F998F}"/>
              </a:ext>
            </a:extLst>
          </p:cNvPr>
          <p:cNvCxnSpPr>
            <a:cxnSpLocks/>
          </p:cNvCxnSpPr>
          <p:nvPr/>
        </p:nvCxnSpPr>
        <p:spPr>
          <a:xfrm>
            <a:off x="9340596" y="5285232"/>
            <a:ext cx="0" cy="6461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5CFA1C9-62C1-413C-8669-E2B6AC821B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04" y="418006"/>
            <a:ext cx="3232468" cy="2065035"/>
          </a:xfrm>
          <a:prstGeom prst="rect">
            <a:avLst/>
          </a:prstGeom>
        </p:spPr>
      </p:pic>
      <p:pic>
        <p:nvPicPr>
          <p:cNvPr id="18" name="Picture 1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E390238-EE8B-4DD7-93D0-6DB585A300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78" y="361287"/>
            <a:ext cx="3655546" cy="2335315"/>
          </a:xfrm>
          <a:prstGeom prst="rect">
            <a:avLst/>
          </a:prstGeom>
        </p:spPr>
      </p:pic>
      <p:pic>
        <p:nvPicPr>
          <p:cNvPr id="22" name="Picture 21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D487D332-02E6-44FA-B109-87C40B4C9C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538" y="2672686"/>
            <a:ext cx="3553860" cy="2270353"/>
          </a:xfrm>
          <a:prstGeom prst="rect">
            <a:avLst/>
          </a:prstGeom>
        </p:spPr>
      </p:pic>
      <p:pic>
        <p:nvPicPr>
          <p:cNvPr id="24" name="Picture 23" descr="A close up of a map&#10;&#10;Description automatically generated">
            <a:extLst>
              <a:ext uri="{FF2B5EF4-FFF2-40B4-BE49-F238E27FC236}">
                <a16:creationId xmlns:a16="http://schemas.microsoft.com/office/drawing/2014/main" id="{540BE4AA-8374-4EC7-9BB7-47360FD51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023" y="418006"/>
            <a:ext cx="3477977" cy="2221876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2C47F12-1A75-4652-B45E-23172BC3B805}"/>
              </a:ext>
            </a:extLst>
          </p:cNvPr>
          <p:cNvCxnSpPr/>
          <p:nvPr/>
        </p:nvCxnSpPr>
        <p:spPr>
          <a:xfrm>
            <a:off x="1016000" y="2346581"/>
            <a:ext cx="1897888" cy="32718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9DC98A0-9398-4341-B1FA-1D0A9B9A2408}"/>
              </a:ext>
            </a:extLst>
          </p:cNvPr>
          <p:cNvCxnSpPr>
            <a:stCxn id="22" idx="2"/>
          </p:cNvCxnSpPr>
          <p:nvPr/>
        </p:nvCxnSpPr>
        <p:spPr>
          <a:xfrm flipH="1">
            <a:off x="3181218" y="4943039"/>
            <a:ext cx="563250" cy="6856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4FC55A0-08D5-4883-9D54-213F8AA12F21}"/>
              </a:ext>
            </a:extLst>
          </p:cNvPr>
          <p:cNvCxnSpPr/>
          <p:nvPr/>
        </p:nvCxnSpPr>
        <p:spPr>
          <a:xfrm flipH="1">
            <a:off x="3744468" y="2696602"/>
            <a:ext cx="2524252" cy="29218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B26C3D5-E9AE-4164-8B95-011BA48DE3EB}"/>
              </a:ext>
            </a:extLst>
          </p:cNvPr>
          <p:cNvCxnSpPr>
            <a:cxnSpLocks/>
          </p:cNvCxnSpPr>
          <p:nvPr/>
        </p:nvCxnSpPr>
        <p:spPr>
          <a:xfrm flipH="1">
            <a:off x="4876197" y="4943039"/>
            <a:ext cx="3577987" cy="6856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C531BE2-5F5F-4950-AD10-76E13246936C}"/>
              </a:ext>
            </a:extLst>
          </p:cNvPr>
          <p:cNvCxnSpPr>
            <a:stCxn id="24" idx="2"/>
          </p:cNvCxnSpPr>
          <p:nvPr/>
        </p:nvCxnSpPr>
        <p:spPr>
          <a:xfrm flipH="1">
            <a:off x="9340595" y="2639882"/>
            <a:ext cx="1112417" cy="29887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1E635B30-C513-48BB-BD93-59F14EE4C816}"/>
              </a:ext>
            </a:extLst>
          </p:cNvPr>
          <p:cNvSpPr txBox="1">
            <a:spLocks/>
          </p:cNvSpPr>
          <p:nvPr/>
        </p:nvSpPr>
        <p:spPr>
          <a:xfrm>
            <a:off x="293856" y="-519274"/>
            <a:ext cx="5412445" cy="1567841"/>
          </a:xfrm>
          <a:prstGeom prst="rect">
            <a:avLst/>
          </a:prstGeom>
        </p:spPr>
        <p:txBody>
          <a:bodyPr vert="horz" lIns="0" tIns="45720" rIns="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85CA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HK" dirty="0"/>
              <a:t>Mean plane averaged PSD</a:t>
            </a:r>
          </a:p>
        </p:txBody>
      </p:sp>
    </p:spTree>
    <p:extLst>
      <p:ext uri="{BB962C8B-B14F-4D97-AF65-F5344CB8AC3E}">
        <p14:creationId xmlns:p14="http://schemas.microsoft.com/office/powerpoint/2010/main" val="1739730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82B06A4-F424-4E49-A643-EFE4616FCFE9}"/>
              </a:ext>
            </a:extLst>
          </p:cNvPr>
          <p:cNvGrpSpPr/>
          <p:nvPr/>
        </p:nvGrpSpPr>
        <p:grpSpPr>
          <a:xfrm>
            <a:off x="482542" y="1698987"/>
            <a:ext cx="5496911" cy="3021760"/>
            <a:chOff x="840809" y="3042498"/>
            <a:chExt cx="5496911" cy="302176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6C3BE68-6F82-4706-9E56-DB26958F4FCF}"/>
                </a:ext>
              </a:extLst>
            </p:cNvPr>
            <p:cNvSpPr/>
            <p:nvPr/>
          </p:nvSpPr>
          <p:spPr>
            <a:xfrm>
              <a:off x="840809" y="3042498"/>
              <a:ext cx="5496911" cy="3021760"/>
            </a:xfrm>
            <a:prstGeom prst="round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graphicFrame>
          <p:nvGraphicFramePr>
            <p:cNvPr id="6" name="Diagram 5">
              <a:extLst>
                <a:ext uri="{FF2B5EF4-FFF2-40B4-BE49-F238E27FC236}">
                  <a16:creationId xmlns:a16="http://schemas.microsoft.com/office/drawing/2014/main" id="{1BD36E9F-5A36-4AF4-9B3B-1108149F5F0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097492592"/>
                </p:ext>
              </p:extLst>
            </p:nvPr>
          </p:nvGraphicFramePr>
          <p:xfrm>
            <a:off x="1572667" y="3627129"/>
            <a:ext cx="4281595" cy="227186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BA9D8CB-AE07-4B75-B409-AEC2C50A6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96900"/>
            <a:ext cx="10972800" cy="507556"/>
          </a:xfrm>
        </p:spPr>
        <p:txBody>
          <a:bodyPr/>
          <a:lstStyle/>
          <a:p>
            <a:r>
              <a:rPr lang="en-HK"/>
              <a:t>What is particle precipitation?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3DF8C-6B3C-4DD6-BD0A-60BC94D6B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86263"/>
            <a:ext cx="7847699" cy="698812"/>
          </a:xfrm>
        </p:spPr>
        <p:txBody>
          <a:bodyPr vert="horz" lIns="0" tIns="0" rIns="0" bIns="0" rtlCol="0" anchor="t">
            <a:noAutofit/>
          </a:bodyPr>
          <a:lstStyle/>
          <a:p>
            <a:pPr marL="457200" lvl="1" indent="0">
              <a:buNone/>
            </a:pPr>
            <a:r>
              <a:rPr lang="en-US" altLang="zh-TW" dirty="0">
                <a:sym typeface="Wingdings" panose="05000000000000000000" pitchFamily="2" charset="2"/>
              </a:rPr>
              <a:t>-A process that forms p</a:t>
            </a:r>
            <a:r>
              <a:rPr lang="en-HK" altLang="zh-TW" dirty="0">
                <a:sym typeface="Wingdings" panose="05000000000000000000" pitchFamily="2" charset="2"/>
              </a:rPr>
              <a:t>articulate</a:t>
            </a:r>
            <a:r>
              <a:rPr lang="zh-TW" altLang="en-US" dirty="0">
                <a:sym typeface="Wingdings" panose="05000000000000000000" pitchFamily="2" charset="2"/>
              </a:rPr>
              <a:t> </a:t>
            </a:r>
            <a:r>
              <a:rPr lang="en-HK" altLang="zh-TW" dirty="0">
                <a:sym typeface="Wingdings" panose="05000000000000000000" pitchFamily="2" charset="2"/>
              </a:rPr>
              <a:t>product</a:t>
            </a:r>
            <a:endParaRPr lang="en-HK" dirty="0"/>
          </a:p>
          <a:p>
            <a:pPr marL="457200" lvl="1" indent="0">
              <a:buNone/>
            </a:pPr>
            <a:endParaRPr lang="en-HK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062C7C-4F2F-4BB9-8F58-C4487BFEE2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BFC698-51B9-4E25-91F2-E875A41374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HK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95ABF36-B125-4F87-98C9-6096D6151804}"/>
              </a:ext>
            </a:extLst>
          </p:cNvPr>
          <p:cNvGrpSpPr/>
          <p:nvPr/>
        </p:nvGrpSpPr>
        <p:grpSpPr>
          <a:xfrm>
            <a:off x="6212546" y="1791732"/>
            <a:ext cx="5496912" cy="1886416"/>
            <a:chOff x="333127" y="2189904"/>
            <a:chExt cx="11585601" cy="397591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8664598-57D5-4A27-A87B-E855DB46D140}"/>
                </a:ext>
              </a:extLst>
            </p:cNvPr>
            <p:cNvSpPr/>
            <p:nvPr/>
          </p:nvSpPr>
          <p:spPr>
            <a:xfrm>
              <a:off x="3264560" y="3300248"/>
              <a:ext cx="2791302" cy="2865572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DD44AF8-D222-462B-8CBA-39B4CBDF361E}"/>
                </a:ext>
              </a:extLst>
            </p:cNvPr>
            <p:cNvSpPr/>
            <p:nvPr/>
          </p:nvSpPr>
          <p:spPr>
            <a:xfrm>
              <a:off x="9127426" y="3263404"/>
              <a:ext cx="2791302" cy="2865572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ED79D3B-949B-4960-A58E-AD1EED26F0D2}"/>
                </a:ext>
              </a:extLst>
            </p:cNvPr>
            <p:cNvGrpSpPr/>
            <p:nvPr/>
          </p:nvGrpSpPr>
          <p:grpSpPr>
            <a:xfrm>
              <a:off x="333127" y="2189904"/>
              <a:ext cx="11398932" cy="3699777"/>
              <a:chOff x="333127" y="2189904"/>
              <a:chExt cx="11398932" cy="3699777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0B53943A-4C31-438F-B402-3F90FC058F5F}"/>
                  </a:ext>
                </a:extLst>
              </p:cNvPr>
              <p:cNvSpPr/>
              <p:nvPr/>
            </p:nvSpPr>
            <p:spPr>
              <a:xfrm>
                <a:off x="333127" y="2189904"/>
                <a:ext cx="2791302" cy="2865572"/>
              </a:xfrm>
              <a:prstGeom prst="roundRect">
                <a:avLst/>
              </a:prstGeom>
              <a:solidFill>
                <a:schemeClr val="bg1"/>
              </a:solidFill>
              <a:ln w="381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7205D76B-08C0-4B12-B306-7B235018BAD6}"/>
                  </a:ext>
                </a:extLst>
              </p:cNvPr>
              <p:cNvSpPr/>
              <p:nvPr/>
            </p:nvSpPr>
            <p:spPr>
              <a:xfrm>
                <a:off x="6195993" y="2189904"/>
                <a:ext cx="2791302" cy="2865572"/>
              </a:xfrm>
              <a:prstGeom prst="roundRect">
                <a:avLst/>
              </a:prstGeom>
              <a:solidFill>
                <a:schemeClr val="bg1"/>
              </a:solidFill>
              <a:ln w="381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C7838D0-A7AA-480B-88EE-122A99422CD5}"/>
                  </a:ext>
                </a:extLst>
              </p:cNvPr>
              <p:cNvSpPr/>
              <p:nvPr/>
            </p:nvSpPr>
            <p:spPr>
              <a:xfrm>
                <a:off x="998483" y="2984938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0C12A93-6372-4EC0-985E-FA80A41DDE18}"/>
                  </a:ext>
                </a:extLst>
              </p:cNvPr>
              <p:cNvSpPr/>
              <p:nvPr/>
            </p:nvSpPr>
            <p:spPr>
              <a:xfrm>
                <a:off x="1150883" y="3137338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C510201-6F27-441B-B095-45FE8FAF467E}"/>
                  </a:ext>
                </a:extLst>
              </p:cNvPr>
              <p:cNvSpPr/>
              <p:nvPr/>
            </p:nvSpPr>
            <p:spPr>
              <a:xfrm>
                <a:off x="1229712" y="2921876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A212B66-1661-4E5A-979A-FA2415D54D37}"/>
                  </a:ext>
                </a:extLst>
              </p:cNvPr>
              <p:cNvSpPr/>
              <p:nvPr/>
            </p:nvSpPr>
            <p:spPr>
              <a:xfrm>
                <a:off x="945932" y="3268717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5C55BE58-9C91-4D32-8A7E-922100116254}"/>
                  </a:ext>
                </a:extLst>
              </p:cNvPr>
              <p:cNvSpPr/>
              <p:nvPr/>
            </p:nvSpPr>
            <p:spPr>
              <a:xfrm>
                <a:off x="1182417" y="3397469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3BCF40F4-C1C3-4FB4-9672-33A24A4598EA}"/>
                  </a:ext>
                </a:extLst>
              </p:cNvPr>
              <p:cNvSpPr/>
              <p:nvPr/>
            </p:nvSpPr>
            <p:spPr>
              <a:xfrm>
                <a:off x="1343565" y="3137338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3D6D9184-C6AD-428B-A1BD-014E3ADC4F8E}"/>
                  </a:ext>
                </a:extLst>
              </p:cNvPr>
              <p:cNvSpPr/>
              <p:nvPr/>
            </p:nvSpPr>
            <p:spPr>
              <a:xfrm>
                <a:off x="1415378" y="3429000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6E98BBD0-C782-42DC-A97A-A1200A2AB89A}"/>
                  </a:ext>
                </a:extLst>
              </p:cNvPr>
              <p:cNvSpPr/>
              <p:nvPr/>
            </p:nvSpPr>
            <p:spPr>
              <a:xfrm>
                <a:off x="1649809" y="2953407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64BB3EA8-1118-4050-8CA3-2C6478E1A1CE}"/>
                  </a:ext>
                </a:extLst>
              </p:cNvPr>
              <p:cNvSpPr/>
              <p:nvPr/>
            </p:nvSpPr>
            <p:spPr>
              <a:xfrm>
                <a:off x="753250" y="3513083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6F633A54-2564-4801-8E4B-D0BF602BA780}"/>
                  </a:ext>
                </a:extLst>
              </p:cNvPr>
              <p:cNvSpPr/>
              <p:nvPr/>
            </p:nvSpPr>
            <p:spPr>
              <a:xfrm>
                <a:off x="905650" y="3665483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ACFCC02A-BDDE-47C9-9884-9A921C95650E}"/>
                  </a:ext>
                </a:extLst>
              </p:cNvPr>
              <p:cNvSpPr/>
              <p:nvPr/>
            </p:nvSpPr>
            <p:spPr>
              <a:xfrm>
                <a:off x="984479" y="3450021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AFC7A82-CA10-44FB-B783-ECD7706445E6}"/>
                  </a:ext>
                </a:extLst>
              </p:cNvPr>
              <p:cNvSpPr/>
              <p:nvPr/>
            </p:nvSpPr>
            <p:spPr>
              <a:xfrm>
                <a:off x="700699" y="3796862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EFEFA631-CB41-4D51-A427-1C9A364E491F}"/>
                  </a:ext>
                </a:extLst>
              </p:cNvPr>
              <p:cNvSpPr/>
              <p:nvPr/>
            </p:nvSpPr>
            <p:spPr>
              <a:xfrm>
                <a:off x="937184" y="3925614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8E38A5D4-E41F-4449-8BC0-59E145CA190A}"/>
                  </a:ext>
                </a:extLst>
              </p:cNvPr>
              <p:cNvSpPr/>
              <p:nvPr/>
            </p:nvSpPr>
            <p:spPr>
              <a:xfrm>
                <a:off x="1098332" y="3665483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8DA4808-06FE-4887-A967-DFA96249D7DE}"/>
                  </a:ext>
                </a:extLst>
              </p:cNvPr>
              <p:cNvSpPr/>
              <p:nvPr/>
            </p:nvSpPr>
            <p:spPr>
              <a:xfrm>
                <a:off x="1170145" y="3957145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C049AE08-B16A-4EE8-9E44-6FD3FE7A3B9C}"/>
                  </a:ext>
                </a:extLst>
              </p:cNvPr>
              <p:cNvSpPr/>
              <p:nvPr/>
            </p:nvSpPr>
            <p:spPr>
              <a:xfrm>
                <a:off x="1591482" y="4718005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8C0A425-2FC0-4F26-9A76-B2182F398E7B}"/>
                  </a:ext>
                </a:extLst>
              </p:cNvPr>
              <p:cNvSpPr/>
              <p:nvPr/>
            </p:nvSpPr>
            <p:spPr>
              <a:xfrm>
                <a:off x="1211767" y="3574574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6C149B5-8831-4B81-8EEB-ACA01567DF9F}"/>
                  </a:ext>
                </a:extLst>
              </p:cNvPr>
              <p:cNvSpPr/>
              <p:nvPr/>
            </p:nvSpPr>
            <p:spPr>
              <a:xfrm>
                <a:off x="1421677" y="3683842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2EBBEF31-D6B7-41BE-A083-B1BE19320D43}"/>
                  </a:ext>
                </a:extLst>
              </p:cNvPr>
              <p:cNvSpPr/>
              <p:nvPr/>
            </p:nvSpPr>
            <p:spPr>
              <a:xfrm>
                <a:off x="1529260" y="3367739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61B22C00-8F05-4EB1-A14C-DC43978ED7FA}"/>
                  </a:ext>
                </a:extLst>
              </p:cNvPr>
              <p:cNvSpPr/>
              <p:nvPr/>
            </p:nvSpPr>
            <p:spPr>
              <a:xfrm>
                <a:off x="1245480" y="3772089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8C9E956-8B50-48C7-AAC6-AC0693252243}"/>
                  </a:ext>
                </a:extLst>
              </p:cNvPr>
              <p:cNvSpPr/>
              <p:nvPr/>
            </p:nvSpPr>
            <p:spPr>
              <a:xfrm>
                <a:off x="1481965" y="3900841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BCEDDC3-7606-4AEB-B67C-C657C8D2C7C3}"/>
                  </a:ext>
                </a:extLst>
              </p:cNvPr>
              <p:cNvSpPr/>
              <p:nvPr/>
            </p:nvSpPr>
            <p:spPr>
              <a:xfrm>
                <a:off x="1643113" y="3640710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EA6B5DF1-40E3-43E2-8469-200AE20D5015}"/>
                  </a:ext>
                </a:extLst>
              </p:cNvPr>
              <p:cNvSpPr/>
              <p:nvPr/>
            </p:nvSpPr>
            <p:spPr>
              <a:xfrm>
                <a:off x="1714926" y="3932372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31527EBA-F8D3-48CF-A636-C31290541C09}"/>
                  </a:ext>
                </a:extLst>
              </p:cNvPr>
              <p:cNvSpPr/>
              <p:nvPr/>
            </p:nvSpPr>
            <p:spPr>
              <a:xfrm>
                <a:off x="1949357" y="3456779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A1709DB9-F8B4-4660-8962-197728CB0187}"/>
                  </a:ext>
                </a:extLst>
              </p:cNvPr>
              <p:cNvSpPr/>
              <p:nvPr/>
            </p:nvSpPr>
            <p:spPr>
              <a:xfrm>
                <a:off x="1747189" y="2883214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17D3AA3-D38C-433A-9895-A2E4C2B2140B}"/>
                  </a:ext>
                </a:extLst>
              </p:cNvPr>
              <p:cNvSpPr/>
              <p:nvPr/>
            </p:nvSpPr>
            <p:spPr>
              <a:xfrm>
                <a:off x="1899589" y="3035614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A22E0F5B-F139-4B3B-81C3-F454F2823843}"/>
                  </a:ext>
                </a:extLst>
              </p:cNvPr>
              <p:cNvSpPr/>
              <p:nvPr/>
            </p:nvSpPr>
            <p:spPr>
              <a:xfrm>
                <a:off x="1978418" y="2820152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DDE0966C-2565-420C-B8DD-098B78CB40B4}"/>
                  </a:ext>
                </a:extLst>
              </p:cNvPr>
              <p:cNvSpPr/>
              <p:nvPr/>
            </p:nvSpPr>
            <p:spPr>
              <a:xfrm>
                <a:off x="1694638" y="3166993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2684BCE4-8535-4993-96A2-A931EE7753DC}"/>
                  </a:ext>
                </a:extLst>
              </p:cNvPr>
              <p:cNvSpPr/>
              <p:nvPr/>
            </p:nvSpPr>
            <p:spPr>
              <a:xfrm>
                <a:off x="1931123" y="3295745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0D1CADB7-82E9-467F-B995-6F829EFB8CF9}"/>
                  </a:ext>
                </a:extLst>
              </p:cNvPr>
              <p:cNvSpPr/>
              <p:nvPr/>
            </p:nvSpPr>
            <p:spPr>
              <a:xfrm>
                <a:off x="2092271" y="3035614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8A1BDF02-D442-4558-9B6E-A6D611D51CE6}"/>
                  </a:ext>
                </a:extLst>
              </p:cNvPr>
              <p:cNvSpPr/>
              <p:nvPr/>
            </p:nvSpPr>
            <p:spPr>
              <a:xfrm>
                <a:off x="2164084" y="3327276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9791777C-0AC6-4E20-88C5-B76B9D0D1079}"/>
                  </a:ext>
                </a:extLst>
              </p:cNvPr>
              <p:cNvSpPr/>
              <p:nvPr/>
            </p:nvSpPr>
            <p:spPr>
              <a:xfrm>
                <a:off x="2398515" y="2851683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9CDDC508-B5E6-47F9-A895-6655B3A791AB}"/>
                  </a:ext>
                </a:extLst>
              </p:cNvPr>
              <p:cNvSpPr/>
              <p:nvPr/>
            </p:nvSpPr>
            <p:spPr>
              <a:xfrm>
                <a:off x="1688353" y="3508765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C9F42E06-8A6D-4333-A2DD-F644CBD6F211}"/>
                  </a:ext>
                </a:extLst>
              </p:cNvPr>
              <p:cNvSpPr/>
              <p:nvPr/>
            </p:nvSpPr>
            <p:spPr>
              <a:xfrm>
                <a:off x="1840753" y="3661165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AF7FA560-41CD-4570-B39C-699BB2B8B313}"/>
                  </a:ext>
                </a:extLst>
              </p:cNvPr>
              <p:cNvSpPr/>
              <p:nvPr/>
            </p:nvSpPr>
            <p:spPr>
              <a:xfrm>
                <a:off x="1732676" y="3345062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E4677E31-62A7-49E8-8704-B9CE91D350C0}"/>
                  </a:ext>
                </a:extLst>
              </p:cNvPr>
              <p:cNvSpPr/>
              <p:nvPr/>
            </p:nvSpPr>
            <p:spPr>
              <a:xfrm>
                <a:off x="1635802" y="3792544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45E2D726-683D-4EE0-9590-736AEDA28304}"/>
                  </a:ext>
                </a:extLst>
              </p:cNvPr>
              <p:cNvSpPr/>
              <p:nvPr/>
            </p:nvSpPr>
            <p:spPr>
              <a:xfrm>
                <a:off x="1872287" y="3921296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A022B812-980C-42C0-BD84-A44A01F619B1}"/>
                  </a:ext>
                </a:extLst>
              </p:cNvPr>
              <p:cNvSpPr/>
              <p:nvPr/>
            </p:nvSpPr>
            <p:spPr>
              <a:xfrm>
                <a:off x="2033435" y="3661165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D98B6B5F-E6A3-4175-B083-6C5B5DA3679B}"/>
                  </a:ext>
                </a:extLst>
              </p:cNvPr>
              <p:cNvSpPr/>
              <p:nvPr/>
            </p:nvSpPr>
            <p:spPr>
              <a:xfrm>
                <a:off x="2105248" y="3952827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A40C6805-E5C0-4960-B7C2-7F73CD47C003}"/>
                  </a:ext>
                </a:extLst>
              </p:cNvPr>
              <p:cNvSpPr/>
              <p:nvPr/>
            </p:nvSpPr>
            <p:spPr>
              <a:xfrm>
                <a:off x="1443120" y="4036910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09179ADC-B28E-4E6D-A822-FA4CF8BD7825}"/>
                  </a:ext>
                </a:extLst>
              </p:cNvPr>
              <p:cNvSpPr/>
              <p:nvPr/>
            </p:nvSpPr>
            <p:spPr>
              <a:xfrm>
                <a:off x="1595520" y="4189310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9674ECE7-FAA1-4993-9FB5-C0C9B115EDEF}"/>
                  </a:ext>
                </a:extLst>
              </p:cNvPr>
              <p:cNvSpPr/>
              <p:nvPr/>
            </p:nvSpPr>
            <p:spPr>
              <a:xfrm>
                <a:off x="2824538" y="3988225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CC739012-2FE1-4669-919E-44BE75555721}"/>
                  </a:ext>
                </a:extLst>
              </p:cNvPr>
              <p:cNvSpPr/>
              <p:nvPr/>
            </p:nvSpPr>
            <p:spPr>
              <a:xfrm>
                <a:off x="1390569" y="4320689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0EDC25E3-9651-4E38-B52A-F6F13E441EEA}"/>
                  </a:ext>
                </a:extLst>
              </p:cNvPr>
              <p:cNvSpPr/>
              <p:nvPr/>
            </p:nvSpPr>
            <p:spPr>
              <a:xfrm>
                <a:off x="1627054" y="4449441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83FF6B7A-559C-4EDD-9A5A-463013735FE0}"/>
                  </a:ext>
                </a:extLst>
              </p:cNvPr>
              <p:cNvSpPr/>
              <p:nvPr/>
            </p:nvSpPr>
            <p:spPr>
              <a:xfrm>
                <a:off x="1788202" y="4189310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95381A4C-1408-45E5-857D-90FB70623575}"/>
                  </a:ext>
                </a:extLst>
              </p:cNvPr>
              <p:cNvSpPr/>
              <p:nvPr/>
            </p:nvSpPr>
            <p:spPr>
              <a:xfrm>
                <a:off x="1860015" y="4480972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BDF2E1DC-07A9-4A20-A8A0-33D798F60A8E}"/>
                  </a:ext>
                </a:extLst>
              </p:cNvPr>
              <p:cNvSpPr/>
              <p:nvPr/>
            </p:nvSpPr>
            <p:spPr>
              <a:xfrm>
                <a:off x="1936295" y="4048511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75F0F534-6E65-4CAA-94B8-83E60ED792DF}"/>
                  </a:ext>
                </a:extLst>
              </p:cNvPr>
              <p:cNvSpPr/>
              <p:nvPr/>
            </p:nvSpPr>
            <p:spPr>
              <a:xfrm>
                <a:off x="1441561" y="4644741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3D528C33-B594-40BD-B90B-52B040BA0BDA}"/>
                  </a:ext>
                </a:extLst>
              </p:cNvPr>
              <p:cNvSpPr/>
              <p:nvPr/>
            </p:nvSpPr>
            <p:spPr>
              <a:xfrm>
                <a:off x="2140301" y="4164537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A52FD403-B511-4ACD-B154-EF0220EEDBD3}"/>
                  </a:ext>
                </a:extLst>
              </p:cNvPr>
              <p:cNvSpPr/>
              <p:nvPr/>
            </p:nvSpPr>
            <p:spPr>
              <a:xfrm>
                <a:off x="2247885" y="3934698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BD1C82AE-E7EB-4A6E-BB90-8DB71EA48B7E}"/>
                  </a:ext>
                </a:extLst>
              </p:cNvPr>
              <p:cNvSpPr/>
              <p:nvPr/>
            </p:nvSpPr>
            <p:spPr>
              <a:xfrm>
                <a:off x="1935350" y="4295916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A9E98B83-589C-43AC-A9E8-79AC766C57FE}"/>
                  </a:ext>
                </a:extLst>
              </p:cNvPr>
              <p:cNvSpPr/>
              <p:nvPr/>
            </p:nvSpPr>
            <p:spPr>
              <a:xfrm>
                <a:off x="2171835" y="4424668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C1F55A6C-92DE-4E20-ADE5-3A27FC3D31D1}"/>
                  </a:ext>
                </a:extLst>
              </p:cNvPr>
              <p:cNvSpPr/>
              <p:nvPr/>
            </p:nvSpPr>
            <p:spPr>
              <a:xfrm>
                <a:off x="899046" y="3671676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35912BF3-7A4B-450D-9621-F888A6A85D66}"/>
                  </a:ext>
                </a:extLst>
              </p:cNvPr>
              <p:cNvSpPr/>
              <p:nvPr/>
            </p:nvSpPr>
            <p:spPr>
              <a:xfrm>
                <a:off x="1051446" y="3824076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0C3A6C01-8CEB-4206-A5B7-EE8ADEA3C4F9}"/>
                  </a:ext>
                </a:extLst>
              </p:cNvPr>
              <p:cNvSpPr/>
              <p:nvPr/>
            </p:nvSpPr>
            <p:spPr>
              <a:xfrm>
                <a:off x="957747" y="4816312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6C1699E6-A0DC-43B0-B52D-B984743C81FC}"/>
                  </a:ext>
                </a:extLst>
              </p:cNvPr>
              <p:cNvSpPr/>
              <p:nvPr/>
            </p:nvSpPr>
            <p:spPr>
              <a:xfrm>
                <a:off x="846495" y="3955455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0F4F497F-FCCE-453A-A616-2D8554C173F1}"/>
                  </a:ext>
                </a:extLst>
              </p:cNvPr>
              <p:cNvSpPr/>
              <p:nvPr/>
            </p:nvSpPr>
            <p:spPr>
              <a:xfrm>
                <a:off x="1082980" y="4084207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4EEFECA4-EE15-4632-B4ED-33138464B43C}"/>
                  </a:ext>
                </a:extLst>
              </p:cNvPr>
              <p:cNvSpPr/>
              <p:nvPr/>
            </p:nvSpPr>
            <p:spPr>
              <a:xfrm>
                <a:off x="1981144" y="4873387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A9592567-36D0-463A-80B3-89B5D3E1B343}"/>
                  </a:ext>
                </a:extLst>
              </p:cNvPr>
              <p:cNvSpPr/>
              <p:nvPr/>
            </p:nvSpPr>
            <p:spPr>
              <a:xfrm>
                <a:off x="1315941" y="4115738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31C84FBE-D1EF-474C-92B9-6BDF43653F48}"/>
                  </a:ext>
                </a:extLst>
              </p:cNvPr>
              <p:cNvSpPr/>
              <p:nvPr/>
            </p:nvSpPr>
            <p:spPr>
              <a:xfrm>
                <a:off x="653813" y="4199821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C0130C1E-980A-428F-BF8D-C105F293289B}"/>
                  </a:ext>
                </a:extLst>
              </p:cNvPr>
              <p:cNvSpPr/>
              <p:nvPr/>
            </p:nvSpPr>
            <p:spPr>
              <a:xfrm>
                <a:off x="806213" y="4352221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7C579165-09B1-4B96-9FE4-18D62AE953C9}"/>
                  </a:ext>
                </a:extLst>
              </p:cNvPr>
              <p:cNvSpPr/>
              <p:nvPr/>
            </p:nvSpPr>
            <p:spPr>
              <a:xfrm>
                <a:off x="885042" y="4136759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9B0DDDFE-1514-4020-99CE-81D496ADD0B3}"/>
                  </a:ext>
                </a:extLst>
              </p:cNvPr>
              <p:cNvSpPr/>
              <p:nvPr/>
            </p:nvSpPr>
            <p:spPr>
              <a:xfrm>
                <a:off x="601262" y="4483600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733F1DE1-6854-43B1-9633-7AE73771E443}"/>
                  </a:ext>
                </a:extLst>
              </p:cNvPr>
              <p:cNvSpPr/>
              <p:nvPr/>
            </p:nvSpPr>
            <p:spPr>
              <a:xfrm>
                <a:off x="837747" y="4612352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88A2DC9D-8392-469C-8DFF-036A78F1B808}"/>
                  </a:ext>
                </a:extLst>
              </p:cNvPr>
              <p:cNvSpPr/>
              <p:nvPr/>
            </p:nvSpPr>
            <p:spPr>
              <a:xfrm>
                <a:off x="998895" y="4352221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A96505BD-4F9D-4387-8241-53F90A8C3E2E}"/>
                  </a:ext>
                </a:extLst>
              </p:cNvPr>
              <p:cNvSpPr/>
              <p:nvPr/>
            </p:nvSpPr>
            <p:spPr>
              <a:xfrm>
                <a:off x="1070708" y="4643883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7B8DC525-72E6-4357-8D79-8A37F45E628F}"/>
                  </a:ext>
                </a:extLst>
              </p:cNvPr>
              <p:cNvSpPr/>
              <p:nvPr/>
            </p:nvSpPr>
            <p:spPr>
              <a:xfrm>
                <a:off x="456875" y="4283309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64A56ED0-E1EA-4131-A09A-72B61DD99FC0}"/>
                  </a:ext>
                </a:extLst>
              </p:cNvPr>
              <p:cNvSpPr/>
              <p:nvPr/>
            </p:nvSpPr>
            <p:spPr>
              <a:xfrm>
                <a:off x="1198594" y="4175048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0D23861E-B028-4710-A9C8-D81F2AE032E9}"/>
                  </a:ext>
                </a:extLst>
              </p:cNvPr>
              <p:cNvSpPr/>
              <p:nvPr/>
            </p:nvSpPr>
            <p:spPr>
              <a:xfrm>
                <a:off x="1494768" y="4456844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E05397E5-2126-4CCA-A027-9CB705AF2FAB}"/>
                  </a:ext>
                </a:extLst>
              </p:cNvPr>
              <p:cNvSpPr/>
              <p:nvPr/>
            </p:nvSpPr>
            <p:spPr>
              <a:xfrm>
                <a:off x="1573597" y="4068854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32D19A83-BE16-4188-AD32-3BF63540D821}"/>
                  </a:ext>
                </a:extLst>
              </p:cNvPr>
              <p:cNvSpPr/>
              <p:nvPr/>
            </p:nvSpPr>
            <p:spPr>
              <a:xfrm>
                <a:off x="1146043" y="4458827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25B505D2-CD84-4819-9933-BAB338977136}"/>
                  </a:ext>
                </a:extLst>
              </p:cNvPr>
              <p:cNvSpPr/>
              <p:nvPr/>
            </p:nvSpPr>
            <p:spPr>
              <a:xfrm>
                <a:off x="1382528" y="4587579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26A54101-5B5F-4B71-8E28-412D9C9CC388}"/>
                  </a:ext>
                </a:extLst>
              </p:cNvPr>
              <p:cNvSpPr/>
              <p:nvPr/>
            </p:nvSpPr>
            <p:spPr>
              <a:xfrm>
                <a:off x="742115" y="2400864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901DB837-FC20-4A99-B69A-49FBC15AAC65}"/>
                  </a:ext>
                </a:extLst>
              </p:cNvPr>
              <p:cNvSpPr/>
              <p:nvPr/>
            </p:nvSpPr>
            <p:spPr>
              <a:xfrm>
                <a:off x="894515" y="2553264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4D9807DC-DE82-443E-A9EB-BCA0F614F9EA}"/>
                  </a:ext>
                </a:extLst>
              </p:cNvPr>
              <p:cNvSpPr/>
              <p:nvPr/>
            </p:nvSpPr>
            <p:spPr>
              <a:xfrm>
                <a:off x="973344" y="2337802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1691FAC5-4F7C-4572-B856-5B8B3DA21B04}"/>
                  </a:ext>
                </a:extLst>
              </p:cNvPr>
              <p:cNvSpPr/>
              <p:nvPr/>
            </p:nvSpPr>
            <p:spPr>
              <a:xfrm>
                <a:off x="689564" y="2684643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75970AAD-A190-40E4-9FBB-3B84B872F4CD}"/>
                  </a:ext>
                </a:extLst>
              </p:cNvPr>
              <p:cNvSpPr/>
              <p:nvPr/>
            </p:nvSpPr>
            <p:spPr>
              <a:xfrm>
                <a:off x="926049" y="2813395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87EF8A9E-25FF-4456-8F9F-B7601E413B04}"/>
                  </a:ext>
                </a:extLst>
              </p:cNvPr>
              <p:cNvSpPr/>
              <p:nvPr/>
            </p:nvSpPr>
            <p:spPr>
              <a:xfrm>
                <a:off x="1087197" y="2553264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B10DBD34-939A-4B82-901F-558C0B2DEF86}"/>
                  </a:ext>
                </a:extLst>
              </p:cNvPr>
              <p:cNvSpPr/>
              <p:nvPr/>
            </p:nvSpPr>
            <p:spPr>
              <a:xfrm>
                <a:off x="1159010" y="2844926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12138E70-4A27-46A8-81B7-9D53330F0D04}"/>
                  </a:ext>
                </a:extLst>
              </p:cNvPr>
              <p:cNvSpPr/>
              <p:nvPr/>
            </p:nvSpPr>
            <p:spPr>
              <a:xfrm>
                <a:off x="496882" y="2929009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5EB3531C-5CDD-4E87-B18C-EA8B7BFD791C}"/>
                  </a:ext>
                </a:extLst>
              </p:cNvPr>
              <p:cNvSpPr/>
              <p:nvPr/>
            </p:nvSpPr>
            <p:spPr>
              <a:xfrm>
                <a:off x="649282" y="3081409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62824276-0BD3-4CE0-8542-6F4CC00FE9F3}"/>
                  </a:ext>
                </a:extLst>
              </p:cNvPr>
              <p:cNvSpPr/>
              <p:nvPr/>
            </p:nvSpPr>
            <p:spPr>
              <a:xfrm>
                <a:off x="728111" y="2865947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36B629EE-9A52-4E43-8382-E0F77B3319A2}"/>
                  </a:ext>
                </a:extLst>
              </p:cNvPr>
              <p:cNvSpPr/>
              <p:nvPr/>
            </p:nvSpPr>
            <p:spPr>
              <a:xfrm>
                <a:off x="444331" y="3212788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D2DD2C36-04EC-4A6C-B7F0-9FFA1EEEE46D}"/>
                  </a:ext>
                </a:extLst>
              </p:cNvPr>
              <p:cNvSpPr/>
              <p:nvPr/>
            </p:nvSpPr>
            <p:spPr>
              <a:xfrm>
                <a:off x="680816" y="3341540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B7D68033-A204-436F-9C85-59D3E40F573F}"/>
                  </a:ext>
                </a:extLst>
              </p:cNvPr>
              <p:cNvSpPr/>
              <p:nvPr/>
            </p:nvSpPr>
            <p:spPr>
              <a:xfrm>
                <a:off x="841964" y="3081409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3F7091BD-9895-4827-8D1A-CA2EA5ED9640}"/>
                  </a:ext>
                </a:extLst>
              </p:cNvPr>
              <p:cNvSpPr/>
              <p:nvPr/>
            </p:nvSpPr>
            <p:spPr>
              <a:xfrm>
                <a:off x="913777" y="3373071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B5824C77-7781-49F8-8D9C-B6C4A8AE0D5A}"/>
                  </a:ext>
                </a:extLst>
              </p:cNvPr>
              <p:cNvSpPr/>
              <p:nvPr/>
            </p:nvSpPr>
            <p:spPr>
              <a:xfrm>
                <a:off x="1162585" y="2681818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FF968A24-C6E0-4601-AC53-6A43226AE391}"/>
                  </a:ext>
                </a:extLst>
              </p:cNvPr>
              <p:cNvSpPr/>
              <p:nvPr/>
            </p:nvSpPr>
            <p:spPr>
              <a:xfrm>
                <a:off x="1444229" y="3062387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9812A67C-1D55-47C1-9302-3097A4DBFCEB}"/>
                  </a:ext>
                </a:extLst>
              </p:cNvPr>
              <p:cNvSpPr/>
              <p:nvPr/>
            </p:nvSpPr>
            <p:spPr>
              <a:xfrm>
                <a:off x="475195" y="3991164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E58CB048-FE29-4CE0-AF14-F339DE026376}"/>
                  </a:ext>
                </a:extLst>
              </p:cNvPr>
              <p:cNvSpPr/>
              <p:nvPr/>
            </p:nvSpPr>
            <p:spPr>
              <a:xfrm>
                <a:off x="669043" y="4667098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889805D0-E50A-41E0-8A57-2A6BE714241D}"/>
                  </a:ext>
                </a:extLst>
              </p:cNvPr>
              <p:cNvSpPr/>
              <p:nvPr/>
            </p:nvSpPr>
            <p:spPr>
              <a:xfrm>
                <a:off x="989112" y="3188015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B01CEEDD-62A1-48C8-8B8D-C04952B62A17}"/>
                  </a:ext>
                </a:extLst>
              </p:cNvPr>
              <p:cNvSpPr/>
              <p:nvPr/>
            </p:nvSpPr>
            <p:spPr>
              <a:xfrm>
                <a:off x="1225597" y="3316767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5A2EE24C-980C-4397-9063-CA331E3B49C9}"/>
                  </a:ext>
                </a:extLst>
              </p:cNvPr>
              <p:cNvSpPr/>
              <p:nvPr/>
            </p:nvSpPr>
            <p:spPr>
              <a:xfrm>
                <a:off x="2790077" y="3778653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CD8311F4-A89B-4EF2-84AD-2120B7EB4428}"/>
                  </a:ext>
                </a:extLst>
              </p:cNvPr>
              <p:cNvSpPr/>
              <p:nvPr/>
            </p:nvSpPr>
            <p:spPr>
              <a:xfrm>
                <a:off x="2302480" y="3257641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D514A05D-BFA2-4CFC-843E-745B6E9E34B2}"/>
                  </a:ext>
                </a:extLst>
              </p:cNvPr>
              <p:cNvSpPr/>
              <p:nvPr/>
            </p:nvSpPr>
            <p:spPr>
              <a:xfrm>
                <a:off x="2454880" y="3410041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98C397DB-3CD7-4981-AF2C-3C8CA269641E}"/>
                  </a:ext>
                </a:extLst>
              </p:cNvPr>
              <p:cNvSpPr/>
              <p:nvPr/>
            </p:nvSpPr>
            <p:spPr>
              <a:xfrm>
                <a:off x="2533709" y="3194579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3C346BCA-8FD7-4519-B0B6-5C63DFF3DA7D}"/>
                  </a:ext>
                </a:extLst>
              </p:cNvPr>
              <p:cNvSpPr/>
              <p:nvPr/>
            </p:nvSpPr>
            <p:spPr>
              <a:xfrm>
                <a:off x="2249929" y="3541420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F40B7B7D-FB42-4440-83F4-717317591609}"/>
                  </a:ext>
                </a:extLst>
              </p:cNvPr>
              <p:cNvSpPr/>
              <p:nvPr/>
            </p:nvSpPr>
            <p:spPr>
              <a:xfrm>
                <a:off x="2486414" y="3670172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F7B73E23-211D-4E97-8D0E-D586F01BB4DC}"/>
                  </a:ext>
                </a:extLst>
              </p:cNvPr>
              <p:cNvSpPr/>
              <p:nvPr/>
            </p:nvSpPr>
            <p:spPr>
              <a:xfrm>
                <a:off x="2647562" y="3410041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7BCAABDC-A216-4776-8948-5AA20F8E45E1}"/>
                  </a:ext>
                </a:extLst>
              </p:cNvPr>
              <p:cNvSpPr/>
              <p:nvPr/>
            </p:nvSpPr>
            <p:spPr>
              <a:xfrm>
                <a:off x="2719375" y="3701703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25979743-F6C5-4DFE-92E6-64BF4F79272A}"/>
                  </a:ext>
                </a:extLst>
              </p:cNvPr>
              <p:cNvSpPr/>
              <p:nvPr/>
            </p:nvSpPr>
            <p:spPr>
              <a:xfrm>
                <a:off x="2057247" y="3785786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3058860B-6839-40C7-85D7-3A8FBB2FDCBC}"/>
                  </a:ext>
                </a:extLst>
              </p:cNvPr>
              <p:cNvSpPr/>
              <p:nvPr/>
            </p:nvSpPr>
            <p:spPr>
              <a:xfrm>
                <a:off x="2288476" y="3722724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DA974762-3BA3-43B3-90A1-189386C067F0}"/>
                  </a:ext>
                </a:extLst>
              </p:cNvPr>
              <p:cNvSpPr/>
              <p:nvPr/>
            </p:nvSpPr>
            <p:spPr>
              <a:xfrm>
                <a:off x="2521667" y="3883651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8F22B489-9312-4EBA-9935-E532B337333A}"/>
                  </a:ext>
                </a:extLst>
              </p:cNvPr>
              <p:cNvSpPr/>
              <p:nvPr/>
            </p:nvSpPr>
            <p:spPr>
              <a:xfrm>
                <a:off x="1796896" y="4738673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0F75AE08-E2ED-44B1-B76F-A8FB18DD7884}"/>
                  </a:ext>
                </a:extLst>
              </p:cNvPr>
              <p:cNvSpPr/>
              <p:nvPr/>
            </p:nvSpPr>
            <p:spPr>
              <a:xfrm>
                <a:off x="2833257" y="3525423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10FF1D70-5972-4018-9391-DFEF7D6A73B0}"/>
                  </a:ext>
                </a:extLst>
              </p:cNvPr>
              <p:cNvSpPr/>
              <p:nvPr/>
            </p:nvSpPr>
            <p:spPr>
              <a:xfrm>
                <a:off x="2863646" y="4566556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D73138F3-B90F-42F9-AA14-1212A78C71E4}"/>
                  </a:ext>
                </a:extLst>
              </p:cNvPr>
              <p:cNvSpPr/>
              <p:nvPr/>
            </p:nvSpPr>
            <p:spPr>
              <a:xfrm>
                <a:off x="2376049" y="4045544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BB8E8B19-13FF-4A8B-ACE2-90F4FE639283}"/>
                  </a:ext>
                </a:extLst>
              </p:cNvPr>
              <p:cNvSpPr/>
              <p:nvPr/>
            </p:nvSpPr>
            <p:spPr>
              <a:xfrm>
                <a:off x="2528449" y="4197944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4E343C2E-EC40-470B-B7F3-17D36F406ED9}"/>
                  </a:ext>
                </a:extLst>
              </p:cNvPr>
              <p:cNvSpPr/>
              <p:nvPr/>
            </p:nvSpPr>
            <p:spPr>
              <a:xfrm>
                <a:off x="2607278" y="3982482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B7F13A0D-08D2-4E41-8F50-411C188883A2}"/>
                  </a:ext>
                </a:extLst>
              </p:cNvPr>
              <p:cNvSpPr/>
              <p:nvPr/>
            </p:nvSpPr>
            <p:spPr>
              <a:xfrm>
                <a:off x="2323498" y="4329323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F75ECC4F-8B72-431D-B8F3-1CE2DE4C7642}"/>
                  </a:ext>
                </a:extLst>
              </p:cNvPr>
              <p:cNvSpPr/>
              <p:nvPr/>
            </p:nvSpPr>
            <p:spPr>
              <a:xfrm>
                <a:off x="2559983" y="4458075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7C4300F0-1339-4794-B496-C7B97B8BD4EA}"/>
                  </a:ext>
                </a:extLst>
              </p:cNvPr>
              <p:cNvSpPr/>
              <p:nvPr/>
            </p:nvSpPr>
            <p:spPr>
              <a:xfrm>
                <a:off x="2721131" y="4197944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16F45721-3262-43C3-A05F-F3050C92D64B}"/>
                  </a:ext>
                </a:extLst>
              </p:cNvPr>
              <p:cNvSpPr/>
              <p:nvPr/>
            </p:nvSpPr>
            <p:spPr>
              <a:xfrm>
                <a:off x="2792944" y="4489606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6F365564-FFD8-4592-979C-43D8C5B280E0}"/>
                  </a:ext>
                </a:extLst>
              </p:cNvPr>
              <p:cNvSpPr/>
              <p:nvPr/>
            </p:nvSpPr>
            <p:spPr>
              <a:xfrm>
                <a:off x="2044552" y="4544934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AE477FAA-A395-4830-ABC6-E0F1522A447F}"/>
                  </a:ext>
                </a:extLst>
              </p:cNvPr>
              <p:cNvSpPr/>
              <p:nvPr/>
            </p:nvSpPr>
            <p:spPr>
              <a:xfrm>
                <a:off x="2362045" y="4510627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01C82F29-A336-4212-A68D-AF5926299F21}"/>
                  </a:ext>
                </a:extLst>
              </p:cNvPr>
              <p:cNvSpPr/>
              <p:nvPr/>
            </p:nvSpPr>
            <p:spPr>
              <a:xfrm>
                <a:off x="2882783" y="4340875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1E9805A7-B77F-4BBF-9946-BA6136A46B12}"/>
                  </a:ext>
                </a:extLst>
              </p:cNvPr>
              <p:cNvSpPr/>
              <p:nvPr/>
            </p:nvSpPr>
            <p:spPr>
              <a:xfrm>
                <a:off x="2675597" y="4548916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2D1FCCE9-1296-4A2A-A881-A43A5AD4527E}"/>
                  </a:ext>
                </a:extLst>
              </p:cNvPr>
              <p:cNvSpPr/>
              <p:nvPr/>
            </p:nvSpPr>
            <p:spPr>
              <a:xfrm>
                <a:off x="2719920" y="4759024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B6C408F6-BE1E-4D85-9347-3F21664D14A1}"/>
                  </a:ext>
                </a:extLst>
              </p:cNvPr>
              <p:cNvSpPr/>
              <p:nvPr/>
            </p:nvSpPr>
            <p:spPr>
              <a:xfrm>
                <a:off x="2167190" y="2383214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489C1F0E-EE61-4643-A1FE-18F8E0FA84AD}"/>
                  </a:ext>
                </a:extLst>
              </p:cNvPr>
              <p:cNvSpPr/>
              <p:nvPr/>
            </p:nvSpPr>
            <p:spPr>
              <a:xfrm>
                <a:off x="2403675" y="2511966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0DD0E8E5-C4DB-4C2E-8D43-493EC4301C0C}"/>
                  </a:ext>
                </a:extLst>
              </p:cNvPr>
              <p:cNvSpPr/>
              <p:nvPr/>
            </p:nvSpPr>
            <p:spPr>
              <a:xfrm>
                <a:off x="2636636" y="2543497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8EA6ACAE-96BE-49F2-8506-196A5F121D40}"/>
                  </a:ext>
                </a:extLst>
              </p:cNvPr>
              <p:cNvSpPr/>
              <p:nvPr/>
            </p:nvSpPr>
            <p:spPr>
              <a:xfrm>
                <a:off x="2711971" y="2358441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333ACE17-4467-4E9A-A8DB-A9A64C8CD0A2}"/>
                  </a:ext>
                </a:extLst>
              </p:cNvPr>
              <p:cNvSpPr/>
              <p:nvPr/>
            </p:nvSpPr>
            <p:spPr>
              <a:xfrm>
                <a:off x="2857060" y="2907041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F6F113F8-AFBA-4F48-9A2B-14052A59BFB3}"/>
                  </a:ext>
                </a:extLst>
              </p:cNvPr>
              <p:cNvSpPr/>
              <p:nvPr/>
            </p:nvSpPr>
            <p:spPr>
              <a:xfrm>
                <a:off x="2517937" y="2410428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B2B5B179-07AF-4E87-8603-94ECFD3E5FB9}"/>
                  </a:ext>
                </a:extLst>
              </p:cNvPr>
              <p:cNvSpPr/>
              <p:nvPr/>
            </p:nvSpPr>
            <p:spPr>
              <a:xfrm>
                <a:off x="2312986" y="2541807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6FBE56BD-8707-4074-8740-BEC739872E75}"/>
                  </a:ext>
                </a:extLst>
              </p:cNvPr>
              <p:cNvSpPr/>
              <p:nvPr/>
            </p:nvSpPr>
            <p:spPr>
              <a:xfrm>
                <a:off x="2549471" y="2670559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42A71C73-F4FE-405E-BD16-2539C15E7506}"/>
                  </a:ext>
                </a:extLst>
              </p:cNvPr>
              <p:cNvSpPr/>
              <p:nvPr/>
            </p:nvSpPr>
            <p:spPr>
              <a:xfrm>
                <a:off x="2379940" y="3086164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D17DE999-A5E6-442E-92A8-8DA7E5AED158}"/>
                  </a:ext>
                </a:extLst>
              </p:cNvPr>
              <p:cNvSpPr/>
              <p:nvPr/>
            </p:nvSpPr>
            <p:spPr>
              <a:xfrm>
                <a:off x="2782432" y="2702090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8F5FEDA2-1DD1-4B52-A713-C674DB4BB668}"/>
                  </a:ext>
                </a:extLst>
              </p:cNvPr>
              <p:cNvSpPr/>
              <p:nvPr/>
            </p:nvSpPr>
            <p:spPr>
              <a:xfrm>
                <a:off x="2120304" y="2786173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4C06A6CA-7026-4B17-9B8E-B4E788DD0780}"/>
                  </a:ext>
                </a:extLst>
              </p:cNvPr>
              <p:cNvSpPr/>
              <p:nvPr/>
            </p:nvSpPr>
            <p:spPr>
              <a:xfrm>
                <a:off x="2272704" y="2938573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39E00006-8866-47E0-8A46-591EDAAA973D}"/>
                  </a:ext>
                </a:extLst>
              </p:cNvPr>
              <p:cNvSpPr/>
              <p:nvPr/>
            </p:nvSpPr>
            <p:spPr>
              <a:xfrm>
                <a:off x="2351533" y="2723111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741A03ED-303B-43AB-8671-E5390D9522BB}"/>
                  </a:ext>
                </a:extLst>
              </p:cNvPr>
              <p:cNvSpPr/>
              <p:nvPr/>
            </p:nvSpPr>
            <p:spPr>
              <a:xfrm>
                <a:off x="2067753" y="3169886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9C8F856D-E692-4799-8A53-043842EA39B5}"/>
                  </a:ext>
                </a:extLst>
              </p:cNvPr>
              <p:cNvSpPr/>
              <p:nvPr/>
            </p:nvSpPr>
            <p:spPr>
              <a:xfrm>
                <a:off x="2491144" y="4737081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D0C99A8E-4A96-4FF2-BDBA-0993EFAF6BD7}"/>
                  </a:ext>
                </a:extLst>
              </p:cNvPr>
              <p:cNvSpPr/>
              <p:nvPr/>
            </p:nvSpPr>
            <p:spPr>
              <a:xfrm>
                <a:off x="2465386" y="2938573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6ABDAFDF-3061-4933-94E5-5B4F5A0CF8C7}"/>
                  </a:ext>
                </a:extLst>
              </p:cNvPr>
              <p:cNvSpPr/>
              <p:nvPr/>
            </p:nvSpPr>
            <p:spPr>
              <a:xfrm>
                <a:off x="2292784" y="4754235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5F33EF2A-C8FF-4919-AED9-0415107280E0}"/>
                  </a:ext>
                </a:extLst>
              </p:cNvPr>
              <p:cNvSpPr/>
              <p:nvPr/>
            </p:nvSpPr>
            <p:spPr>
              <a:xfrm>
                <a:off x="2915404" y="2711510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B94C9702-02FE-4CE6-8B87-8C1D96E7DB83}"/>
                  </a:ext>
                </a:extLst>
              </p:cNvPr>
              <p:cNvSpPr/>
              <p:nvPr/>
            </p:nvSpPr>
            <p:spPr>
              <a:xfrm>
                <a:off x="2665085" y="2761400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3FEC01A5-0776-427F-853B-EEF10E30414C}"/>
                  </a:ext>
                </a:extLst>
              </p:cNvPr>
              <p:cNvSpPr/>
              <p:nvPr/>
            </p:nvSpPr>
            <p:spPr>
              <a:xfrm>
                <a:off x="2673711" y="2885045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150FC896-EF36-4023-BA46-8327959B0D81}"/>
                  </a:ext>
                </a:extLst>
              </p:cNvPr>
              <p:cNvSpPr/>
              <p:nvPr/>
            </p:nvSpPr>
            <p:spPr>
              <a:xfrm>
                <a:off x="2795672" y="2497055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4C8F9539-B109-48A0-B912-A624FE747842}"/>
                  </a:ext>
                </a:extLst>
              </p:cNvPr>
              <p:cNvSpPr/>
              <p:nvPr/>
            </p:nvSpPr>
            <p:spPr>
              <a:xfrm>
                <a:off x="2612534" y="3045179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403D268A-8E5C-436A-82DC-CBDBC6D519AF}"/>
                  </a:ext>
                </a:extLst>
              </p:cNvPr>
              <p:cNvSpPr/>
              <p:nvPr/>
            </p:nvSpPr>
            <p:spPr>
              <a:xfrm>
                <a:off x="2849019" y="3173931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14A34E13-DA6C-4C7A-ACE3-287A3A5D2A3B}"/>
                  </a:ext>
                </a:extLst>
              </p:cNvPr>
              <p:cNvSpPr/>
              <p:nvPr/>
            </p:nvSpPr>
            <p:spPr>
              <a:xfrm>
                <a:off x="1231789" y="2361827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7205CEA6-06E6-4DA1-8C21-045363BE5E06}"/>
                  </a:ext>
                </a:extLst>
              </p:cNvPr>
              <p:cNvSpPr/>
              <p:nvPr/>
            </p:nvSpPr>
            <p:spPr>
              <a:xfrm>
                <a:off x="1468274" y="2490579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FA2DCD4C-42CE-47B3-A659-1C3D4314A0EE}"/>
                  </a:ext>
                </a:extLst>
              </p:cNvPr>
              <p:cNvSpPr/>
              <p:nvPr/>
            </p:nvSpPr>
            <p:spPr>
              <a:xfrm>
                <a:off x="1701235" y="2522110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8255C996-D796-4117-BCA5-6F157C99BC37}"/>
                  </a:ext>
                </a:extLst>
              </p:cNvPr>
              <p:cNvSpPr/>
              <p:nvPr/>
            </p:nvSpPr>
            <p:spPr>
              <a:xfrm>
                <a:off x="1776570" y="2337054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25A906C9-C3AA-496C-9FCE-80715FD31D4E}"/>
                  </a:ext>
                </a:extLst>
              </p:cNvPr>
              <p:cNvSpPr/>
              <p:nvPr/>
            </p:nvSpPr>
            <p:spPr>
              <a:xfrm>
                <a:off x="1921659" y="2885654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F1681FFA-F2E0-48FD-86A6-FEA9F3A50850}"/>
                  </a:ext>
                </a:extLst>
              </p:cNvPr>
              <p:cNvSpPr/>
              <p:nvPr/>
            </p:nvSpPr>
            <p:spPr>
              <a:xfrm>
                <a:off x="1582536" y="2389041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5FD3DC8C-9F71-4748-9163-407D0970C914}"/>
                  </a:ext>
                </a:extLst>
              </p:cNvPr>
              <p:cNvSpPr/>
              <p:nvPr/>
            </p:nvSpPr>
            <p:spPr>
              <a:xfrm>
                <a:off x="1377585" y="2520420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CC5DB5E6-C6D3-4E80-8F86-322841F38727}"/>
                  </a:ext>
                </a:extLst>
              </p:cNvPr>
              <p:cNvSpPr/>
              <p:nvPr/>
            </p:nvSpPr>
            <p:spPr>
              <a:xfrm>
                <a:off x="1614070" y="2649172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5293146C-D6E6-45B2-B7F0-1EEAC5A2DAA6}"/>
                  </a:ext>
                </a:extLst>
              </p:cNvPr>
              <p:cNvSpPr/>
              <p:nvPr/>
            </p:nvSpPr>
            <p:spPr>
              <a:xfrm>
                <a:off x="581897" y="2575947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34A972BB-19B6-49D0-82EE-963E61BA49F5}"/>
                  </a:ext>
                </a:extLst>
              </p:cNvPr>
              <p:cNvSpPr/>
              <p:nvPr/>
            </p:nvSpPr>
            <p:spPr>
              <a:xfrm>
                <a:off x="1847031" y="2680703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9440AE53-AED7-4AD8-93DF-A3AC01F0B9A9}"/>
                  </a:ext>
                </a:extLst>
              </p:cNvPr>
              <p:cNvSpPr/>
              <p:nvPr/>
            </p:nvSpPr>
            <p:spPr>
              <a:xfrm>
                <a:off x="2809544" y="3354258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1387AE7C-9F6C-49AC-A221-D4048FF15B04}"/>
                  </a:ext>
                </a:extLst>
              </p:cNvPr>
              <p:cNvSpPr/>
              <p:nvPr/>
            </p:nvSpPr>
            <p:spPr>
              <a:xfrm>
                <a:off x="1337303" y="2917186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0138AB1E-1C30-4464-B0FC-9E8ECE0A0E71}"/>
                  </a:ext>
                </a:extLst>
              </p:cNvPr>
              <p:cNvSpPr/>
              <p:nvPr/>
            </p:nvSpPr>
            <p:spPr>
              <a:xfrm>
                <a:off x="1416132" y="2701724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D63028F7-F388-4119-A53F-9B049AAFFB0C}"/>
                  </a:ext>
                </a:extLst>
              </p:cNvPr>
              <p:cNvSpPr/>
              <p:nvPr/>
            </p:nvSpPr>
            <p:spPr>
              <a:xfrm>
                <a:off x="514126" y="3652414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9279B6A0-A210-4A86-901B-D677332F70E2}"/>
                  </a:ext>
                </a:extLst>
              </p:cNvPr>
              <p:cNvSpPr/>
              <p:nvPr/>
            </p:nvSpPr>
            <p:spPr>
              <a:xfrm>
                <a:off x="1253818" y="4758826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FF93C210-C9DC-4664-AC42-76BA009FEE45}"/>
                  </a:ext>
                </a:extLst>
              </p:cNvPr>
              <p:cNvSpPr/>
              <p:nvPr/>
            </p:nvSpPr>
            <p:spPr>
              <a:xfrm>
                <a:off x="1529985" y="2917186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73776ECD-1B77-4981-8BB4-A59E1B6B0288}"/>
                  </a:ext>
                </a:extLst>
              </p:cNvPr>
              <p:cNvSpPr/>
              <p:nvPr/>
            </p:nvSpPr>
            <p:spPr>
              <a:xfrm>
                <a:off x="1601798" y="3208848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16499890-28A2-4189-AA89-AFF20A8E14B0}"/>
                  </a:ext>
                </a:extLst>
              </p:cNvPr>
              <p:cNvSpPr/>
              <p:nvPr/>
            </p:nvSpPr>
            <p:spPr>
              <a:xfrm>
                <a:off x="2123776" y="4688576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F250F447-D690-4D40-B7B4-6CA8E5FD3F38}"/>
                  </a:ext>
                </a:extLst>
              </p:cNvPr>
              <p:cNvSpPr/>
              <p:nvPr/>
            </p:nvSpPr>
            <p:spPr>
              <a:xfrm>
                <a:off x="1729684" y="2740013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156F1F7C-4061-482A-8A9F-F159298EAA14}"/>
                  </a:ext>
                </a:extLst>
              </p:cNvPr>
              <p:cNvSpPr/>
              <p:nvPr/>
            </p:nvSpPr>
            <p:spPr>
              <a:xfrm>
                <a:off x="1968348" y="2446715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53FF8DAE-8529-49F2-840B-497135FFF4A0}"/>
                  </a:ext>
                </a:extLst>
              </p:cNvPr>
              <p:cNvSpPr/>
              <p:nvPr/>
            </p:nvSpPr>
            <p:spPr>
              <a:xfrm>
                <a:off x="2075932" y="2533177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3C53C664-5783-4200-99FF-091082CBD7CA}"/>
                  </a:ext>
                </a:extLst>
              </p:cNvPr>
              <p:cNvSpPr/>
              <p:nvPr/>
            </p:nvSpPr>
            <p:spPr>
              <a:xfrm>
                <a:off x="2942341" y="3785792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AFA74248-08C3-4ECA-945E-72960129D2DE}"/>
                  </a:ext>
                </a:extLst>
              </p:cNvPr>
              <p:cNvSpPr/>
              <p:nvPr/>
            </p:nvSpPr>
            <p:spPr>
              <a:xfrm>
                <a:off x="1913618" y="3152544"/>
                <a:ext cx="52551" cy="630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574CD342-8E9C-4A3B-B6E2-7E950F164B2A}"/>
                  </a:ext>
                </a:extLst>
              </p:cNvPr>
              <p:cNvSpPr/>
              <p:nvPr/>
            </p:nvSpPr>
            <p:spPr>
              <a:xfrm>
                <a:off x="3637797" y="3761013"/>
                <a:ext cx="1901652" cy="1901652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2CCA2E97-C442-4112-AD1D-DC18462F5425}"/>
                  </a:ext>
                </a:extLst>
              </p:cNvPr>
              <p:cNvSpPr/>
              <p:nvPr/>
            </p:nvSpPr>
            <p:spPr>
              <a:xfrm>
                <a:off x="4146166" y="4271516"/>
                <a:ext cx="876414" cy="876414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cxnSp>
            <p:nvCxnSpPr>
              <p:cNvPr id="187" name="Straight Arrow Connector 186">
                <a:extLst>
                  <a:ext uri="{FF2B5EF4-FFF2-40B4-BE49-F238E27FC236}">
                    <a16:creationId xmlns:a16="http://schemas.microsoft.com/office/drawing/2014/main" id="{1088EDF5-E568-4D85-BD16-47391A650AB1}"/>
                  </a:ext>
                </a:extLst>
              </p:cNvPr>
              <p:cNvCxnSpPr>
                <a:stCxn id="186" idx="0"/>
                <a:endCxn id="185" idx="0"/>
              </p:cNvCxnSpPr>
              <p:nvPr/>
            </p:nvCxnSpPr>
            <p:spPr>
              <a:xfrm flipV="1">
                <a:off x="4584373" y="3761013"/>
                <a:ext cx="4250" cy="510503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Arrow Connector 187">
                <a:extLst>
                  <a:ext uri="{FF2B5EF4-FFF2-40B4-BE49-F238E27FC236}">
                    <a16:creationId xmlns:a16="http://schemas.microsoft.com/office/drawing/2014/main" id="{8D0C5BF8-4827-409E-A8DD-AC36625B1EEA}"/>
                  </a:ext>
                </a:extLst>
              </p:cNvPr>
              <p:cNvCxnSpPr>
                <a:stCxn id="186" idx="6"/>
                <a:endCxn id="185" idx="6"/>
              </p:cNvCxnSpPr>
              <p:nvPr/>
            </p:nvCxnSpPr>
            <p:spPr>
              <a:xfrm>
                <a:off x="5022580" y="4709723"/>
                <a:ext cx="516869" cy="2116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Arrow Connector 188">
                <a:extLst>
                  <a:ext uri="{FF2B5EF4-FFF2-40B4-BE49-F238E27FC236}">
                    <a16:creationId xmlns:a16="http://schemas.microsoft.com/office/drawing/2014/main" id="{E292167C-E0EE-4F67-9114-E289F6BFB7F5}"/>
                  </a:ext>
                </a:extLst>
              </p:cNvPr>
              <p:cNvCxnSpPr>
                <a:cxnSpLocks/>
                <a:stCxn id="186" idx="2"/>
                <a:endCxn id="185" idx="2"/>
              </p:cNvCxnSpPr>
              <p:nvPr/>
            </p:nvCxnSpPr>
            <p:spPr>
              <a:xfrm flipH="1">
                <a:off x="3637797" y="4709723"/>
                <a:ext cx="508369" cy="2116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Arrow Connector 189">
                <a:extLst>
                  <a:ext uri="{FF2B5EF4-FFF2-40B4-BE49-F238E27FC236}">
                    <a16:creationId xmlns:a16="http://schemas.microsoft.com/office/drawing/2014/main" id="{33CA84D9-2247-4543-A070-7AEB2B484541}"/>
                  </a:ext>
                </a:extLst>
              </p:cNvPr>
              <p:cNvCxnSpPr>
                <a:cxnSpLocks/>
                <a:stCxn id="186" idx="4"/>
                <a:endCxn id="185" idx="4"/>
              </p:cNvCxnSpPr>
              <p:nvPr/>
            </p:nvCxnSpPr>
            <p:spPr>
              <a:xfrm>
                <a:off x="4584373" y="5147930"/>
                <a:ext cx="4250" cy="514735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Arrow Connector 190">
                <a:extLst>
                  <a:ext uri="{FF2B5EF4-FFF2-40B4-BE49-F238E27FC236}">
                    <a16:creationId xmlns:a16="http://schemas.microsoft.com/office/drawing/2014/main" id="{AB49AE39-45D4-48B6-9CE5-600A05702567}"/>
                  </a:ext>
                </a:extLst>
              </p:cNvPr>
              <p:cNvCxnSpPr>
                <a:cxnSpLocks/>
                <a:stCxn id="186" idx="5"/>
                <a:endCxn id="185" idx="5"/>
              </p:cNvCxnSpPr>
              <p:nvPr/>
            </p:nvCxnSpPr>
            <p:spPr>
              <a:xfrm>
                <a:off x="4894232" y="5019582"/>
                <a:ext cx="366727" cy="364593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Arrow Connector 191">
                <a:extLst>
                  <a:ext uri="{FF2B5EF4-FFF2-40B4-BE49-F238E27FC236}">
                    <a16:creationId xmlns:a16="http://schemas.microsoft.com/office/drawing/2014/main" id="{4A591262-3119-40F1-ACEA-C221075B4AFA}"/>
                  </a:ext>
                </a:extLst>
              </p:cNvPr>
              <p:cNvCxnSpPr>
                <a:cxnSpLocks/>
                <a:stCxn id="186" idx="3"/>
                <a:endCxn id="185" idx="3"/>
              </p:cNvCxnSpPr>
              <p:nvPr/>
            </p:nvCxnSpPr>
            <p:spPr>
              <a:xfrm flipH="1">
                <a:off x="3916287" y="5019582"/>
                <a:ext cx="358227" cy="364593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Arrow Connector 192">
                <a:extLst>
                  <a:ext uri="{FF2B5EF4-FFF2-40B4-BE49-F238E27FC236}">
                    <a16:creationId xmlns:a16="http://schemas.microsoft.com/office/drawing/2014/main" id="{D41A87E2-14D0-410F-89B3-3F9EE29CD50B}"/>
                  </a:ext>
                </a:extLst>
              </p:cNvPr>
              <p:cNvCxnSpPr>
                <a:cxnSpLocks/>
                <a:stCxn id="186" idx="7"/>
                <a:endCxn id="185" idx="7"/>
              </p:cNvCxnSpPr>
              <p:nvPr/>
            </p:nvCxnSpPr>
            <p:spPr>
              <a:xfrm flipV="1">
                <a:off x="4894232" y="4039503"/>
                <a:ext cx="366727" cy="360361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Arrow Connector 193">
                <a:extLst>
                  <a:ext uri="{FF2B5EF4-FFF2-40B4-BE49-F238E27FC236}">
                    <a16:creationId xmlns:a16="http://schemas.microsoft.com/office/drawing/2014/main" id="{CDE8FEBC-C07A-4112-A6AA-95DE535095F3}"/>
                  </a:ext>
                </a:extLst>
              </p:cNvPr>
              <p:cNvCxnSpPr>
                <a:cxnSpLocks/>
                <a:stCxn id="186" idx="1"/>
                <a:endCxn id="185" idx="1"/>
              </p:cNvCxnSpPr>
              <p:nvPr/>
            </p:nvCxnSpPr>
            <p:spPr>
              <a:xfrm flipH="1" flipV="1">
                <a:off x="3916287" y="4039503"/>
                <a:ext cx="358227" cy="360361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4C527BF6-AA1E-4B46-9476-CD2DDADC32A2}"/>
                  </a:ext>
                </a:extLst>
              </p:cNvPr>
              <p:cNvSpPr/>
              <p:nvPr/>
            </p:nvSpPr>
            <p:spPr>
              <a:xfrm>
                <a:off x="7048122" y="3754255"/>
                <a:ext cx="946096" cy="94609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5EC55075-147D-404A-A2D1-8A2FC87ADC69}"/>
                  </a:ext>
                </a:extLst>
              </p:cNvPr>
              <p:cNvSpPr/>
              <p:nvPr/>
            </p:nvSpPr>
            <p:spPr>
              <a:xfrm>
                <a:off x="6574246" y="2572568"/>
                <a:ext cx="563732" cy="563732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237ED319-ABF5-4140-A17E-FED3F10D19FD}"/>
                  </a:ext>
                </a:extLst>
              </p:cNvPr>
              <p:cNvSpPr/>
              <p:nvPr/>
            </p:nvSpPr>
            <p:spPr>
              <a:xfrm>
                <a:off x="8175155" y="2696725"/>
                <a:ext cx="310718" cy="310718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98" name="Plus Sign 197">
                <a:extLst>
                  <a:ext uri="{FF2B5EF4-FFF2-40B4-BE49-F238E27FC236}">
                    <a16:creationId xmlns:a16="http://schemas.microsoft.com/office/drawing/2014/main" id="{A8DD4D2B-154B-4767-8286-30755E52E333}"/>
                  </a:ext>
                </a:extLst>
              </p:cNvPr>
              <p:cNvSpPr/>
              <p:nvPr/>
            </p:nvSpPr>
            <p:spPr>
              <a:xfrm>
                <a:off x="7403311" y="2682438"/>
                <a:ext cx="293933" cy="293933"/>
              </a:xfrm>
              <a:prstGeom prst="mathPlus">
                <a:avLst/>
              </a:prstGeom>
              <a:solidFill>
                <a:schemeClr val="tx1"/>
              </a:solidFill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99" name="Arrow: Right 198">
                <a:extLst>
                  <a:ext uri="{FF2B5EF4-FFF2-40B4-BE49-F238E27FC236}">
                    <a16:creationId xmlns:a16="http://schemas.microsoft.com/office/drawing/2014/main" id="{242DC969-52F1-4620-9DBE-87147E441B59}"/>
                  </a:ext>
                </a:extLst>
              </p:cNvPr>
              <p:cNvSpPr/>
              <p:nvPr/>
            </p:nvSpPr>
            <p:spPr>
              <a:xfrm rot="5400000">
                <a:off x="7323229" y="3320557"/>
                <a:ext cx="454095" cy="146967"/>
              </a:xfrm>
              <a:prstGeom prst="righ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grpSp>
            <p:nvGrpSpPr>
              <p:cNvPr id="200" name="Group 199">
                <a:extLst>
                  <a:ext uri="{FF2B5EF4-FFF2-40B4-BE49-F238E27FC236}">
                    <a16:creationId xmlns:a16="http://schemas.microsoft.com/office/drawing/2014/main" id="{8C769974-6AF4-43BC-89B2-500941E91257}"/>
                  </a:ext>
                </a:extLst>
              </p:cNvPr>
              <p:cNvGrpSpPr/>
              <p:nvPr/>
            </p:nvGrpSpPr>
            <p:grpSpPr>
              <a:xfrm rot="10800000">
                <a:off x="9527123" y="3548086"/>
                <a:ext cx="1911627" cy="2127783"/>
                <a:chOff x="5490889" y="3705462"/>
                <a:chExt cx="1911627" cy="2127783"/>
              </a:xfrm>
            </p:grpSpPr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42DC5EEC-A9D4-4291-A5E2-FE681C1BC938}"/>
                    </a:ext>
                  </a:extLst>
                </p:cNvPr>
                <p:cNvSpPr/>
                <p:nvPr/>
              </p:nvSpPr>
              <p:spPr>
                <a:xfrm>
                  <a:off x="5964765" y="4887149"/>
                  <a:ext cx="946096" cy="946096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HK"/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BCC077E9-4674-46F5-9272-A2EA941CBB76}"/>
                    </a:ext>
                  </a:extLst>
                </p:cNvPr>
                <p:cNvSpPr/>
                <p:nvPr/>
              </p:nvSpPr>
              <p:spPr>
                <a:xfrm>
                  <a:off x="5490889" y="3705462"/>
                  <a:ext cx="563732" cy="563732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HK"/>
                </a:p>
              </p:txBody>
            </p:sp>
            <p:sp>
              <p:nvSpPr>
                <p:cNvPr id="209" name="Oval 208">
                  <a:extLst>
                    <a:ext uri="{FF2B5EF4-FFF2-40B4-BE49-F238E27FC236}">
                      <a16:creationId xmlns:a16="http://schemas.microsoft.com/office/drawing/2014/main" id="{33654723-E110-4CC0-8058-C03734D6D493}"/>
                    </a:ext>
                  </a:extLst>
                </p:cNvPr>
                <p:cNvSpPr/>
                <p:nvPr/>
              </p:nvSpPr>
              <p:spPr>
                <a:xfrm>
                  <a:off x="7091798" y="3829619"/>
                  <a:ext cx="310718" cy="310718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HK"/>
                </a:p>
              </p:txBody>
            </p:sp>
          </p:grpSp>
          <p:sp>
            <p:nvSpPr>
              <p:cNvPr id="201" name="Arrow: Right 200">
                <a:extLst>
                  <a:ext uri="{FF2B5EF4-FFF2-40B4-BE49-F238E27FC236}">
                    <a16:creationId xmlns:a16="http://schemas.microsoft.com/office/drawing/2014/main" id="{2E4D19BE-41DD-41FE-A7E2-60DFC7455E27}"/>
                  </a:ext>
                </a:extLst>
              </p:cNvPr>
              <p:cNvSpPr/>
              <p:nvPr/>
            </p:nvSpPr>
            <p:spPr>
              <a:xfrm rot="6582981">
                <a:off x="9791245" y="4784153"/>
                <a:ext cx="454095" cy="146967"/>
              </a:xfrm>
              <a:prstGeom prst="righ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202" name="Arrow: Right 201">
                <a:extLst>
                  <a:ext uri="{FF2B5EF4-FFF2-40B4-BE49-F238E27FC236}">
                    <a16:creationId xmlns:a16="http://schemas.microsoft.com/office/drawing/2014/main" id="{F94288C1-B1AE-480F-9081-7B5A2A46C78B}"/>
                  </a:ext>
                </a:extLst>
              </p:cNvPr>
              <p:cNvSpPr/>
              <p:nvPr/>
            </p:nvSpPr>
            <p:spPr>
              <a:xfrm rot="4244437">
                <a:off x="10634515" y="4785093"/>
                <a:ext cx="454095" cy="146967"/>
              </a:xfrm>
              <a:prstGeom prst="righ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id="{83359652-3920-415F-B898-2B95EA3E7C31}"/>
                  </a:ext>
                </a:extLst>
              </p:cNvPr>
              <p:cNvSpPr txBox="1"/>
              <p:nvPr/>
            </p:nvSpPr>
            <p:spPr>
              <a:xfrm>
                <a:off x="396768" y="5241195"/>
                <a:ext cx="2720198" cy="64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HK" altLang="zh-TW" sz="1400" dirty="0"/>
                  <a:t>Nucleation</a:t>
                </a:r>
                <a:endParaRPr lang="en-HK" sz="1400" dirty="0"/>
              </a:p>
            </p:txBody>
          </p:sp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BE9C4E85-93FE-4A76-AD2D-B55C22791ED6}"/>
                  </a:ext>
                </a:extLst>
              </p:cNvPr>
              <p:cNvSpPr txBox="1"/>
              <p:nvPr/>
            </p:nvSpPr>
            <p:spPr>
              <a:xfrm>
                <a:off x="3891287" y="2723111"/>
                <a:ext cx="2029515" cy="6486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HK" altLang="zh-TW" sz="1400" dirty="0"/>
                  <a:t>Growth</a:t>
                </a:r>
                <a:endParaRPr lang="en-HK" sz="1400" dirty="0"/>
              </a:p>
            </p:txBody>
          </p:sp>
          <p:sp>
            <p:nvSpPr>
              <p:cNvPr id="205" name="TextBox 204">
                <a:extLst>
                  <a:ext uri="{FF2B5EF4-FFF2-40B4-BE49-F238E27FC236}">
                    <a16:creationId xmlns:a16="http://schemas.microsoft.com/office/drawing/2014/main" id="{4A417625-4B16-4111-9D68-E3E0BB026264}"/>
                  </a:ext>
                </a:extLst>
              </p:cNvPr>
              <p:cNvSpPr txBox="1"/>
              <p:nvPr/>
            </p:nvSpPr>
            <p:spPr>
              <a:xfrm>
                <a:off x="6188529" y="5240993"/>
                <a:ext cx="2858618" cy="6486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HK" altLang="zh-TW" sz="1400" dirty="0"/>
                  <a:t>Aggregation</a:t>
                </a:r>
                <a:endParaRPr lang="en-HK" sz="1400" dirty="0"/>
              </a:p>
            </p:txBody>
          </p:sp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F52C70F1-53BE-4670-9940-A285C5D4E2EB}"/>
                  </a:ext>
                </a:extLst>
              </p:cNvPr>
              <p:cNvSpPr txBox="1"/>
              <p:nvPr/>
            </p:nvSpPr>
            <p:spPr>
              <a:xfrm>
                <a:off x="9523050" y="2702140"/>
                <a:ext cx="2209009" cy="6486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HK" altLang="zh-TW" sz="1400" dirty="0"/>
                  <a:t>Breakage</a:t>
                </a:r>
                <a:endParaRPr lang="en-HK" sz="1400" dirty="0"/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9CDDC66-2623-4178-93E9-54FF442552F3}"/>
              </a:ext>
            </a:extLst>
          </p:cNvPr>
          <p:cNvSpPr txBox="1"/>
          <p:nvPr/>
        </p:nvSpPr>
        <p:spPr>
          <a:xfrm>
            <a:off x="6929801" y="5968973"/>
            <a:ext cx="1873345" cy="21544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err="1">
                <a:latin typeface="Verdana"/>
                <a:ea typeface="Verdana"/>
                <a:cs typeface="Verdana"/>
              </a:rPr>
              <a:t>L.Metzger</a:t>
            </a:r>
            <a:r>
              <a:rPr lang="en-US" sz="800">
                <a:latin typeface="Verdana"/>
                <a:ea typeface="Verdana"/>
                <a:cs typeface="Verdana"/>
              </a:rPr>
              <a:t>, et.al (2016)</a:t>
            </a:r>
            <a:endParaRPr lang="en-US" sz="800">
              <a:ea typeface="Verdana"/>
              <a:cs typeface="Verdana"/>
            </a:endParaRPr>
          </a:p>
        </p:txBody>
      </p:sp>
      <p:pic>
        <p:nvPicPr>
          <p:cNvPr id="10" name="Picture 17" descr="A picture containing tree&#10;&#10;Description generated with very high confidence">
            <a:extLst>
              <a:ext uri="{FF2B5EF4-FFF2-40B4-BE49-F238E27FC236}">
                <a16:creationId xmlns:a16="http://schemas.microsoft.com/office/drawing/2014/main" id="{8EB5534B-6571-4AF1-977B-78576AD806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0880" y="3991668"/>
            <a:ext cx="3922143" cy="1991739"/>
          </a:xfrm>
          <a:prstGeom prst="rect">
            <a:avLst/>
          </a:prstGeom>
        </p:spPr>
      </p:pic>
      <p:sp>
        <p:nvSpPr>
          <p:cNvPr id="212" name="TextBox 211">
            <a:extLst>
              <a:ext uri="{FF2B5EF4-FFF2-40B4-BE49-F238E27FC236}">
                <a16:creationId xmlns:a16="http://schemas.microsoft.com/office/drawing/2014/main" id="{0C4134A4-7935-4732-A332-4CEB70648AFC}"/>
              </a:ext>
            </a:extLst>
          </p:cNvPr>
          <p:cNvSpPr txBox="1"/>
          <p:nvPr/>
        </p:nvSpPr>
        <p:spPr>
          <a:xfrm>
            <a:off x="609600" y="5159013"/>
            <a:ext cx="548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800" dirty="0"/>
              <a:t>The product quality usually correlates with the particle size distribution (PSD)</a:t>
            </a:r>
          </a:p>
          <a:p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3924893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C31EB-BB4C-404C-9D9B-7909C0B32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86762-B1B1-49A7-9215-4065A184B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DNS – PBE coupled approach is developed an is applied on BaSO</a:t>
            </a:r>
            <a:r>
              <a:rPr lang="en-US" baseline="-25000" dirty="0"/>
              <a:t>4</a:t>
            </a:r>
            <a:r>
              <a:rPr lang="en-US" dirty="0"/>
              <a:t> precipitation</a:t>
            </a:r>
          </a:p>
          <a:p>
            <a:endParaRPr lang="en-US" dirty="0"/>
          </a:p>
          <a:p>
            <a:r>
              <a:rPr lang="en-HK" altLang="zh-TW" dirty="0"/>
              <a:t>Excellent</a:t>
            </a:r>
            <a:r>
              <a:rPr lang="zh-TW" altLang="en-US" dirty="0"/>
              <a:t> </a:t>
            </a:r>
            <a:r>
              <a:rPr lang="en-HK" altLang="zh-TW" dirty="0"/>
              <a:t>agreement</a:t>
            </a:r>
            <a:r>
              <a:rPr lang="zh-TW" altLang="en-US" dirty="0"/>
              <a:t> </a:t>
            </a:r>
            <a:r>
              <a:rPr lang="en-HK" altLang="zh-TW" dirty="0"/>
              <a:t>with measurement</a:t>
            </a:r>
            <a:endParaRPr lang="en-US" dirty="0"/>
          </a:p>
          <a:p>
            <a:endParaRPr lang="en-US" dirty="0"/>
          </a:p>
          <a:p>
            <a:r>
              <a:rPr lang="en-US" dirty="0"/>
              <a:t>Different dominance zone and their contribution can be identified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7F5417-AAEA-4997-93C3-5D203ECA1C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D026D8-EF42-4C19-8C29-6BC28CEC4C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456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EF542-00E9-442F-B7A2-ECF7B68CD6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HK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BB0D6A-370D-4D32-854B-5115054212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964731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2CC6A-E4E7-4ECA-A83A-A71F8F6DD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/>
              <a:t>Moment of distribution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B3A935-22E6-40CC-BD02-46F79749CA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43C922-A7C0-43BB-BCEF-B66AF10B55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HK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EE6FAC25-CE6D-43CE-96B4-D3BA31027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88" y="3040779"/>
            <a:ext cx="5835311" cy="3337167"/>
          </a:xfrm>
          <a:prstGeom prst="rect">
            <a:avLst/>
          </a:prstGeom>
        </p:spPr>
      </p:pic>
      <p:pic>
        <p:nvPicPr>
          <p:cNvPr id="7" name="Content Placeholder 6" descr="A close up of a logo&#10;&#10;Description automatically generated">
            <a:extLst>
              <a:ext uri="{FF2B5EF4-FFF2-40B4-BE49-F238E27FC236}">
                <a16:creationId xmlns:a16="http://schemas.microsoft.com/office/drawing/2014/main" id="{32076830-BFE3-4EC0-9934-39AB05D302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040778"/>
            <a:ext cx="5835311" cy="3337167"/>
          </a:xfr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63E0939B-4B2B-42BE-845D-A8D973DF09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1930"/>
            <a:ext cx="5835310" cy="33371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1D86AC-BBCD-4F8B-AFBF-2942FD0C9B7F}"/>
              </a:ext>
            </a:extLst>
          </p:cNvPr>
          <p:cNvSpPr txBox="1"/>
          <p:nvPr/>
        </p:nvSpPr>
        <p:spPr>
          <a:xfrm>
            <a:off x="7166472" y="997551"/>
            <a:ext cx="2150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tx2">
                    <a:lumMod val="60000"/>
                    <a:lumOff val="40000"/>
                  </a:schemeClr>
                </a:solidFill>
              </a:rPr>
              <a:t>Supersaturation</a:t>
            </a:r>
            <a:endParaRPr lang="en-HK" sz="16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81914B-7708-479A-83BC-5B5631CC23ED}"/>
              </a:ext>
            </a:extLst>
          </p:cNvPr>
          <p:cNvSpPr txBox="1"/>
          <p:nvPr/>
        </p:nvSpPr>
        <p:spPr>
          <a:xfrm>
            <a:off x="7166471" y="3610944"/>
            <a:ext cx="3694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solidFill>
                  <a:schemeClr val="tx2">
                    <a:lumMod val="60000"/>
                    <a:lumOff val="40000"/>
                  </a:schemeClr>
                </a:solidFill>
              </a:rPr>
              <a:t>0</a:t>
            </a:r>
            <a:r>
              <a:rPr lang="en-US" altLang="zh-TW" sz="1600" baseline="30000">
                <a:solidFill>
                  <a:schemeClr val="tx2">
                    <a:lumMod val="60000"/>
                    <a:lumOff val="40000"/>
                  </a:schemeClr>
                </a:solidFill>
              </a:rPr>
              <a:t>th</a:t>
            </a:r>
            <a:r>
              <a:rPr lang="en-US" altLang="zh-TW" sz="1600">
                <a:solidFill>
                  <a:schemeClr val="tx2">
                    <a:lumMod val="60000"/>
                    <a:lumOff val="40000"/>
                  </a:schemeClr>
                </a:solidFill>
              </a:rPr>
              <a:t> Moment </a:t>
            </a:r>
          </a:p>
          <a:p>
            <a:r>
              <a:rPr lang="en-US" altLang="zh-TW" sz="1600">
                <a:solidFill>
                  <a:schemeClr val="tx2">
                    <a:lumMod val="60000"/>
                    <a:lumOff val="40000"/>
                  </a:schemeClr>
                </a:solidFill>
              </a:rPr>
              <a:t>(No. of particle per unit volume)</a:t>
            </a:r>
            <a:endParaRPr lang="en-HK" sz="16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4D4B84-2BE1-4C87-9EC0-831A9A860237}"/>
              </a:ext>
            </a:extLst>
          </p:cNvPr>
          <p:cNvSpPr txBox="1"/>
          <p:nvPr/>
        </p:nvSpPr>
        <p:spPr>
          <a:xfrm>
            <a:off x="897050" y="3610943"/>
            <a:ext cx="3694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n-US" altLang="zh-TW" sz="1600" baseline="30000">
                <a:solidFill>
                  <a:schemeClr val="tx2">
                    <a:lumMod val="60000"/>
                    <a:lumOff val="40000"/>
                  </a:schemeClr>
                </a:solidFill>
              </a:rPr>
              <a:t>st</a:t>
            </a:r>
            <a:r>
              <a:rPr lang="en-US" altLang="zh-TW" sz="1600">
                <a:solidFill>
                  <a:schemeClr val="tx2">
                    <a:lumMod val="60000"/>
                    <a:lumOff val="40000"/>
                  </a:schemeClr>
                </a:solidFill>
              </a:rPr>
              <a:t> Moment </a:t>
            </a:r>
          </a:p>
          <a:p>
            <a:r>
              <a:rPr lang="en-US" altLang="zh-TW" sz="1600">
                <a:solidFill>
                  <a:schemeClr val="tx2">
                    <a:lumMod val="60000"/>
                    <a:lumOff val="40000"/>
                  </a:schemeClr>
                </a:solidFill>
              </a:rPr>
              <a:t>(Crystal volume per unit volume)</a:t>
            </a:r>
            <a:endParaRPr lang="en-HK" sz="16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695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ED99E-3E16-431B-BED3-BB67A0216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B4A6D-66D9-4B42-BAE2-28F5F685A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2960F8-AB34-4E09-B52B-0A7874E2EF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2E19B2-2E1A-483E-AE90-FCD399B810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HK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554209-6F33-4C6C-AF32-545D55832E5D}"/>
              </a:ext>
            </a:extLst>
          </p:cNvPr>
          <p:cNvGrpSpPr/>
          <p:nvPr/>
        </p:nvGrpSpPr>
        <p:grpSpPr>
          <a:xfrm>
            <a:off x="2320629" y="3148306"/>
            <a:ext cx="7496175" cy="1885169"/>
            <a:chOff x="2257425" y="1666875"/>
            <a:chExt cx="8824913" cy="2219325"/>
          </a:xfrm>
        </p:grpSpPr>
        <p:pic>
          <p:nvPicPr>
            <p:cNvPr id="7" name="Picture 18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E57CDFC8-243B-4204-ABAF-C468C70F6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57425" y="2174904"/>
              <a:ext cx="7858125" cy="1631892"/>
            </a:xfrm>
            <a:prstGeom prst="rect">
              <a:avLst/>
            </a:prstGeom>
          </p:spPr>
        </p:pic>
        <p:pic>
          <p:nvPicPr>
            <p:cNvPr id="8" name="Picture 20" descr="A picture containing object&#10;&#10;Description generated with high confidence">
              <a:extLst>
                <a:ext uri="{FF2B5EF4-FFF2-40B4-BE49-F238E27FC236}">
                  <a16:creationId xmlns:a16="http://schemas.microsoft.com/office/drawing/2014/main" id="{DB66BBE3-3E1A-4D06-9A21-EBB3A096F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15613" y="1666875"/>
              <a:ext cx="466725" cy="221932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58287E2-0186-4E93-B603-1705C36FB15E}"/>
              </a:ext>
            </a:extLst>
          </p:cNvPr>
          <p:cNvSpPr txBox="1"/>
          <p:nvPr/>
        </p:nvSpPr>
        <p:spPr>
          <a:xfrm>
            <a:off x="2375196" y="3380661"/>
            <a:ext cx="3152510" cy="53860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Verdana"/>
                <a:ea typeface="Verdana"/>
                <a:cs typeface="Arial"/>
              </a:rPr>
              <a:t>Intensity of Segregation</a:t>
            </a:r>
          </a:p>
          <a:p>
            <a:r>
              <a:rPr lang="en-US" sz="1100">
                <a:latin typeface="Verdana"/>
                <a:ea typeface="Verdana"/>
                <a:cs typeface="Arial"/>
              </a:rPr>
              <a:t>(a measure of evenness) 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1945438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85B6E-A26A-4F2F-B397-639D331E3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/>
              <a:t>Intensity of segregation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10764-41D0-4CB2-82E9-6B59D86291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A </a:t>
            </a:r>
            <a:r>
              <a:rPr lang="en-HK" altLang="zh-TW"/>
              <a:t>measure</a:t>
            </a:r>
            <a:r>
              <a:rPr lang="zh-TW" altLang="en-US"/>
              <a:t> </a:t>
            </a:r>
            <a:r>
              <a:rPr lang="en-HK" altLang="zh-TW"/>
              <a:t>of</a:t>
            </a:r>
            <a:r>
              <a:rPr lang="zh-TW" altLang="en-US"/>
              <a:t> </a:t>
            </a:r>
            <a:r>
              <a:rPr lang="en-HK" altLang="zh-TW"/>
              <a:t>evenness</a:t>
            </a:r>
            <a:r>
              <a:rPr lang="zh-TW" altLang="en-US"/>
              <a:t> </a:t>
            </a:r>
            <a:endParaRPr lang="en-HK" altLang="zh-TW"/>
          </a:p>
          <a:p>
            <a:endParaRPr lang="en-HK"/>
          </a:p>
          <a:p>
            <a:r>
              <a:rPr lang="en-HK"/>
              <a:t>1 - Fully segregated</a:t>
            </a:r>
          </a:p>
          <a:p>
            <a:r>
              <a:rPr lang="en-HK"/>
              <a:t>0 – Homogeneously mixed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B8E7ED-6FE4-4841-8B67-CE4BE8B9E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0868" y="2346581"/>
            <a:ext cx="4804591" cy="132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70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2B7C7-094F-4942-9BB5-9ED6C0F78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32712"/>
            <a:ext cx="10972800" cy="4157973"/>
          </a:xfrm>
        </p:spPr>
        <p:txBody>
          <a:bodyPr/>
          <a:lstStyle/>
          <a:p>
            <a:endParaRPr lang="en-HK"/>
          </a:p>
        </p:txBody>
      </p:sp>
      <p:pic>
        <p:nvPicPr>
          <p:cNvPr id="4098" name="Picture 2" descr="https://attachment.outlook.office.net/owa/hin.tang16@imperial.ac.uk/service.svc/s/GetFileAttachment?id=AAMkADA5ZWZkYTBjLTdmNjgtNGU1MC05YzJlLTM4MGIzYWEyZjRiNQBGAAAAAAAGWhmVRkS0S6zlrTAGxKfvBwCdAzwDbhhnTo8jve0FRA2pAAAAAAEMAACdAzwDbhhnTo8jve0FRA2pAAGB0rBdAAABEgAQAGy60Tv4ueZJjVVcfjBtQfI%3D&amp;X-OWA-CANARY=DSYy0Oa5xUCturUf1NODStAr3nh6ndUYE80EHjJD5slKVFxTeHNri-gNyeLGMPbFrhueoV44OSQ.&amp;token=eyJ0eXAiOiJKV1QiLCJhbGciOiJSUzI1NiIsIng1dCI6IkJnRDU5blJpQnpmbk5BVGloOFJhZ1l5M3pyZyJ9.eyJ2ZXIiOiJFeGNoYW5nZS5DYWxsYmFjay5WMSIsImFwcGN0eHNlbmRlciI6Ik93YURvd25sb2FkQDJiODk3NTA3LWVlOGMtNDU3NS04MzBiLTRmODI2N2MzZDMwNyIsImFwcGN0eCI6IntcIm1zZXhjaHByb3RcIjpcIm93YVwiLFwicHJpbWFyeXNpZFwiOlwiUy0xLTUtMjEtMjkzNzk3MTY3MC0yOTE0ODU1MzY3LTI4MjkyNTc5MDAtNDc1MTkzOFwiLFwicHVpZFwiOlwiMTE1MzgzNjI5NjUwOTE5MzM3OFwiLFwib2lkXCI6XCI4Mzk3Y2I1ZS0xNWJiLTQyMmYtOTE1MC0xZjA3NmFmYjFmYWZcIixcInNjb3BlXCI6XCJPd2FEb3dubG9hZFwifSIsImlzcyI6IjAwMDAwMDAyLTAwMDAtMGZmMS1jZTAwLTAwMDAwMDAwMDAwMEAyYjg5NzUwNy1lZThjLTQ1NzUtODMwYi00ZjgyNjdjM2QzMDciLCJhdWQiOiIwMDAwMDAwMi0wMDAwLTBmZjEtY2UwMC0wMDAwMDAwMDAwMDAvYXR0YWNobWVudC5vdXRsb29rLm9mZmljZS5uZXRAMmI4OTc1MDctZWU4Yy00NTc1LTgzMGItNGY4MjY3YzNkMzA3IiwiZXhwIjoxNTIzMjEwODg4LCJuYmYiOjE1MjMyMTAyODh9.gQqbQAgqUyFzlT4sCz1o9neeRg0YdsME-I3Q7Wa-hJXi6q2lMEessrXaiUAP-WTlT-PF-5he7bd68uM3jiKGkfirAwxT57v0AxW1UPqU1A0n1ZJBym8uh6t1LwcWHPzw7Y-D4pDYFf2466Ni4K0BVEvwHuCltZkGZXlaTF6RMbpfxHBFoxp2FAc1t9Ng49l_W1MDEZDa5uktCQaEw4hFiF3tuxb50hGa77qmo06Wvb4WvF87U3SIrv-zsLGGd1sUtxXyp-pPz8i_0pDufekXZdarmrPOSOXHGZEa6U8wRMCtOG6N2XKUI19eo3HS9wAyWc4Ub034_MZB-qrR8KVoaA&amp;owa=outlook.office.com&amp;isImagePreview=True">
            <a:extLst>
              <a:ext uri="{FF2B5EF4-FFF2-40B4-BE49-F238E27FC236}">
                <a16:creationId xmlns:a16="http://schemas.microsoft.com/office/drawing/2014/main" id="{707DA737-4CF7-4708-8A09-764201B07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420" y="1367096"/>
            <a:ext cx="4187691" cy="15201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llout: Bent Line 22">
            <a:extLst>
              <a:ext uri="{FF2B5EF4-FFF2-40B4-BE49-F238E27FC236}">
                <a16:creationId xmlns:a16="http://schemas.microsoft.com/office/drawing/2014/main" id="{E9A863E9-DFD2-4E80-80F2-4E701AD68325}"/>
              </a:ext>
            </a:extLst>
          </p:cNvPr>
          <p:cNvSpPr/>
          <p:nvPr/>
        </p:nvSpPr>
        <p:spPr>
          <a:xfrm rot="5400000">
            <a:off x="5722142" y="3448562"/>
            <a:ext cx="2074678" cy="1811141"/>
          </a:xfrm>
          <a:prstGeom prst="borderCallout2">
            <a:avLst>
              <a:gd name="adj1" fmla="val 73151"/>
              <a:gd name="adj2" fmla="val -1175"/>
              <a:gd name="adj3" fmla="val 72456"/>
              <a:gd name="adj4" fmla="val -45595"/>
              <a:gd name="adj5" fmla="val 32564"/>
              <a:gd name="adj6" fmla="val -64080"/>
            </a:avLst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729699-88F6-4E07-977E-58187E10A7A3}"/>
              </a:ext>
            </a:extLst>
          </p:cNvPr>
          <p:cNvSpPr/>
          <p:nvPr/>
        </p:nvSpPr>
        <p:spPr>
          <a:xfrm>
            <a:off x="210207" y="2984938"/>
            <a:ext cx="11529848" cy="2938038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814FD5-3D1A-4C4B-9583-2EC22E303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08513"/>
            <a:ext cx="10972800" cy="507556"/>
          </a:xfrm>
        </p:spPr>
        <p:txBody>
          <a:bodyPr/>
          <a:lstStyle/>
          <a:p>
            <a:r>
              <a:rPr lang="en-HK"/>
              <a:t>Flow field obtained from DNS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EA9AD0-690C-491F-80C3-43B34510C7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BF3350-4418-4C85-A774-8EEC02E968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HK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8F4DE6A-1A52-4EF9-B415-87FCFC2B6955}"/>
              </a:ext>
            </a:extLst>
          </p:cNvPr>
          <p:cNvGrpSpPr/>
          <p:nvPr/>
        </p:nvGrpSpPr>
        <p:grpSpPr>
          <a:xfrm>
            <a:off x="342647" y="3086213"/>
            <a:ext cx="11262670" cy="2836763"/>
            <a:chOff x="342647" y="2508146"/>
            <a:chExt cx="11262670" cy="283676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F96A920-316D-41D2-B1EF-65033FE6215A}"/>
                </a:ext>
              </a:extLst>
            </p:cNvPr>
            <p:cNvGrpSpPr/>
            <p:nvPr/>
          </p:nvGrpSpPr>
          <p:grpSpPr>
            <a:xfrm>
              <a:off x="342647" y="2508146"/>
              <a:ext cx="11262670" cy="2375099"/>
              <a:chOff x="342647" y="3615586"/>
              <a:chExt cx="11262670" cy="2375099"/>
            </a:xfrm>
          </p:grpSpPr>
          <p:pic>
            <p:nvPicPr>
              <p:cNvPr id="7" name="picture">
                <a:extLst>
                  <a:ext uri="{FF2B5EF4-FFF2-40B4-BE49-F238E27FC236}">
                    <a16:creationId xmlns:a16="http://schemas.microsoft.com/office/drawing/2014/main" id="{BE499444-65A5-43A1-BDB8-491EDABD38D9}"/>
                  </a:ext>
                </a:extLst>
              </p:cNvPr>
              <p:cNvPicPr/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614" t="21844" r="24821" b="18930"/>
              <a:stretch/>
            </p:blipFill>
            <p:spPr>
              <a:xfrm>
                <a:off x="342647" y="3615586"/>
                <a:ext cx="2364419" cy="2349067"/>
              </a:xfrm>
              <a:prstGeom prst="rect">
                <a:avLst/>
              </a:prstGeom>
            </p:spPr>
          </p:pic>
          <p:pic>
            <p:nvPicPr>
              <p:cNvPr id="8" name="picture">
                <a:extLst>
                  <a:ext uri="{FF2B5EF4-FFF2-40B4-BE49-F238E27FC236}">
                    <a16:creationId xmlns:a16="http://schemas.microsoft.com/office/drawing/2014/main" id="{9492C5C3-FD33-4B62-B14D-BFE41266CE3B}"/>
                  </a:ext>
                </a:extLst>
              </p:cNvPr>
              <p:cNvPicPr/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511" t="22483" r="24304" b="19852"/>
              <a:stretch/>
            </p:blipFill>
            <p:spPr>
              <a:xfrm>
                <a:off x="3262594" y="3615586"/>
                <a:ext cx="2396944" cy="2349066"/>
              </a:xfrm>
              <a:prstGeom prst="rect">
                <a:avLst/>
              </a:prstGeom>
            </p:spPr>
          </p:pic>
          <p:pic>
            <p:nvPicPr>
              <p:cNvPr id="9" name="picture">
                <a:extLst>
                  <a:ext uri="{FF2B5EF4-FFF2-40B4-BE49-F238E27FC236}">
                    <a16:creationId xmlns:a16="http://schemas.microsoft.com/office/drawing/2014/main" id="{C213AC6F-555C-4295-A9AA-C1EAEEB26F85}"/>
                  </a:ext>
                </a:extLst>
              </p:cNvPr>
              <p:cNvPicPr/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44" t="22238" r="24912" b="18833"/>
              <a:stretch/>
            </p:blipFill>
            <p:spPr>
              <a:xfrm>
                <a:off x="6194746" y="3615586"/>
                <a:ext cx="2364418" cy="2375098"/>
              </a:xfrm>
              <a:prstGeom prst="rect">
                <a:avLst/>
              </a:prstGeom>
            </p:spPr>
          </p:pic>
          <p:pic>
            <p:nvPicPr>
              <p:cNvPr id="10" name="picture">
                <a:extLst>
                  <a:ext uri="{FF2B5EF4-FFF2-40B4-BE49-F238E27FC236}">
                    <a16:creationId xmlns:a16="http://schemas.microsoft.com/office/drawing/2014/main" id="{B8280E01-6CCD-4E61-8500-C05C8C57347C}"/>
                  </a:ext>
                </a:extLst>
              </p:cNvPr>
              <p:cNvPicPr/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285" t="3868" r="20359" b="16776"/>
              <a:stretch/>
            </p:blipFill>
            <p:spPr>
              <a:xfrm>
                <a:off x="9098088" y="3615587"/>
                <a:ext cx="2507229" cy="2375098"/>
              </a:xfrm>
              <a:prstGeom prst="rect">
                <a:avLst/>
              </a:prstGeom>
            </p:spPr>
          </p:pic>
          <p:sp>
            <p:nvSpPr>
              <p:cNvPr id="11" name="Arrow: Right 10">
                <a:extLst>
                  <a:ext uri="{FF2B5EF4-FFF2-40B4-BE49-F238E27FC236}">
                    <a16:creationId xmlns:a16="http://schemas.microsoft.com/office/drawing/2014/main" id="{C4359407-459E-4EBC-9449-593A9188F807}"/>
                  </a:ext>
                </a:extLst>
              </p:cNvPr>
              <p:cNvSpPr/>
              <p:nvPr/>
            </p:nvSpPr>
            <p:spPr>
              <a:xfrm>
                <a:off x="2748497" y="4556439"/>
                <a:ext cx="458790" cy="467360"/>
              </a:xfrm>
              <a:prstGeom prst="rightArrow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2" name="Arrow: Right 11">
                <a:extLst>
                  <a:ext uri="{FF2B5EF4-FFF2-40B4-BE49-F238E27FC236}">
                    <a16:creationId xmlns:a16="http://schemas.microsoft.com/office/drawing/2014/main" id="{5425CDDF-8E48-4607-AF39-3A9E77AB698E}"/>
                  </a:ext>
                </a:extLst>
              </p:cNvPr>
              <p:cNvSpPr/>
              <p:nvPr/>
            </p:nvSpPr>
            <p:spPr>
              <a:xfrm>
                <a:off x="5705476" y="4556439"/>
                <a:ext cx="458790" cy="467360"/>
              </a:xfrm>
              <a:prstGeom prst="rightArrow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3" name="Arrow: Right 12">
                <a:extLst>
                  <a:ext uri="{FF2B5EF4-FFF2-40B4-BE49-F238E27FC236}">
                    <a16:creationId xmlns:a16="http://schemas.microsoft.com/office/drawing/2014/main" id="{EDD91639-5A21-4716-8B70-21123132CE28}"/>
                  </a:ext>
                </a:extLst>
              </p:cNvPr>
              <p:cNvSpPr/>
              <p:nvPr/>
            </p:nvSpPr>
            <p:spPr>
              <a:xfrm>
                <a:off x="8604311" y="4569455"/>
                <a:ext cx="458790" cy="467360"/>
              </a:xfrm>
              <a:prstGeom prst="rightArrow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7614AD5-7961-48FE-9CBE-EF89A99499D8}"/>
                </a:ext>
              </a:extLst>
            </p:cNvPr>
            <p:cNvSpPr txBox="1"/>
            <p:nvPr/>
          </p:nvSpPr>
          <p:spPr>
            <a:xfrm>
              <a:off x="873760" y="4883244"/>
              <a:ext cx="14325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HK"/>
                <a:t>t=10 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B36296-3A9F-42D1-B2D9-34C757422AD4}"/>
                </a:ext>
              </a:extLst>
            </p:cNvPr>
            <p:cNvSpPr txBox="1"/>
            <p:nvPr/>
          </p:nvSpPr>
          <p:spPr>
            <a:xfrm>
              <a:off x="3776444" y="4883244"/>
              <a:ext cx="14325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HK"/>
                <a:t>t=140 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EA18B2D-1729-40B0-A642-C71E4DA0535E}"/>
                </a:ext>
              </a:extLst>
            </p:cNvPr>
            <p:cNvSpPr txBox="1"/>
            <p:nvPr/>
          </p:nvSpPr>
          <p:spPr>
            <a:xfrm>
              <a:off x="6660675" y="4883244"/>
              <a:ext cx="14325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HK"/>
                <a:t>t=150 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039C45-239E-4983-BBC2-F13BF8AA96FC}"/>
                </a:ext>
              </a:extLst>
            </p:cNvPr>
            <p:cNvSpPr txBox="1"/>
            <p:nvPr/>
          </p:nvSpPr>
          <p:spPr>
            <a:xfrm>
              <a:off x="9635422" y="4864288"/>
              <a:ext cx="14325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HK"/>
                <a:t>t=180 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711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86C3E-A3B0-430E-B9CD-89D981BB9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09410"/>
            <a:ext cx="10972800" cy="507556"/>
          </a:xfrm>
        </p:spPr>
        <p:txBody>
          <a:bodyPr/>
          <a:lstStyle/>
          <a:p>
            <a:r>
              <a:rPr lang="en-HK"/>
              <a:t>Flow field obtained from DNS (cont’d)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B5AB5-9583-482D-A036-849AC97CAC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F34A42-71F2-47D3-B3B9-BBB78050F3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073502-BCAE-46E8-85D7-8560DD8DA5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HK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951B8F9-61BC-422A-8C33-11AEAAE40738}"/>
              </a:ext>
            </a:extLst>
          </p:cNvPr>
          <p:cNvGrpSpPr/>
          <p:nvPr/>
        </p:nvGrpSpPr>
        <p:grpSpPr>
          <a:xfrm>
            <a:off x="328474" y="1186963"/>
            <a:ext cx="11562768" cy="5092921"/>
            <a:chOff x="-1" y="1186963"/>
            <a:chExt cx="11562768" cy="5092921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DA226FE-53EF-4BDA-A568-BBCAD4B84C8E}"/>
                </a:ext>
              </a:extLst>
            </p:cNvPr>
            <p:cNvGrpSpPr/>
            <p:nvPr/>
          </p:nvGrpSpPr>
          <p:grpSpPr>
            <a:xfrm>
              <a:off x="-1" y="2099290"/>
              <a:ext cx="2429785" cy="4169418"/>
              <a:chOff x="-1" y="2099290"/>
              <a:chExt cx="2429785" cy="4169418"/>
            </a:xfrm>
          </p:grpSpPr>
          <p:pic>
            <p:nvPicPr>
              <p:cNvPr id="1032" name="Picture 8" descr="https://attachment.outlook.office.net/owa/hin.tang16@imperial.ac.uk/service.svc/s/GetFileAttachment?id=AAMkADA5ZWZkYTBjLTdmNjgtNGU1MC05YzJlLTM4MGIzYWEyZjRiNQBGAAAAAAAGWhmVRkS0S6zlrTAGxKfvBwCdAzwDbhhnTo8jve0FRA2pAAAAAAEMAACdAzwDbhhnTo8jve0FRA2pAAGB0rBbAAABEgAQAKMMvHpMUN9Mr0wO7zhiWqw%3D&amp;X-OWA-CANARY=vhtGGADP7E63BCIka1_WiLCxKwRyndUY7NbLitAuEs873rJAv8WU8967v3aZeYIOag5yMjXCzto.&amp;token=eyJ0eXAiOiJKV1QiLCJhbGciOiJSUzI1NiIsIng1dCI6IkJnRDU5blJpQnpmbk5BVGloOFJhZ1l5M3pyZyJ9.eyJ2ZXIiOiJFeGNoYW5nZS5DYWxsYmFjay5WMSIsImFwcGN0eHNlbmRlciI6Ik93YURvd25sb2FkQDJiODk3NTA3LWVlOGMtNDU3NS04MzBiLTRmODI2N2MzZDMwNyIsImFwcGN0eCI6IntcIm1zZXhjaHByb3RcIjpcIm93YVwiLFwicHJpbWFyeXNpZFwiOlwiUy0xLTUtMjEtMjkzNzk3MTY3MC0yOTE0ODU1MzY3LTI4MjkyNTc5MDAtNDc1MTkzOFwiLFwicHVpZFwiOlwiMTE1MzgzNjI5NjUwOTE5MzM3OFwiLFwib2lkXCI6XCI4Mzk3Y2I1ZS0xNWJiLTQyMmYtOTE1MC0xZjA3NmFmYjFmYWZcIixcInNjb3BlXCI6XCJPd2FEb3dubG9hZFwifSIsImlzcyI6IjAwMDAwMDAyLTAwMDAtMGZmMS1jZTAwLTAwMDAwMDAwMDAwMEAyYjg5NzUwNy1lZThjLTQ1NzUtODMwYi00ZjgyNjdjM2QzMDciLCJhdWQiOiIwMDAwMDAwMi0wMDAwLTBmZjEtY2UwMC0wMDAwMDAwMDAwMDAvYXR0YWNobWVudC5vdXRsb29rLm9mZmljZS5uZXRAMmI4OTc1MDctZWU4Yy00NTc1LTgzMGItNGY4MjY3YzNkMzA3IiwiZXhwIjoxNTIzMjA3Mjg4LCJuYmYiOjE1MjMyMDY2ODh9.X2CGja0Yb6cLoXS1_DT3K3oA75Fr__qh5YtZyTmY1g8HxRSozjoDEcoiL_1as9u_VRM53Dak96Vtin6iJu6NXUATH5sVSqY0IdjBabm8K14ErCoozmU1Bic9uWryFpls_5_rbW6BmZBgddLylVJva1jWZpJSJYxOFXzKKYEJVjSh1TE2M1X4ZQOfiKyqVpUerLD0tySADlacdxtfZcU0UI49d3v6GWpiw4v5WYa_E2UEyYTFXjzdCQgptm64GvHT1YP6oN8De-okC8wqGnmZa2NPwhVa1YO01rLlhuKKD3d9lM77P15Epxj6G3QqtfJXPs4l-Mypy2AMVE6z9YF8vQ&amp;owa=outlook.office.com&amp;isImagePreview=True">
                <a:extLst>
                  <a:ext uri="{FF2B5EF4-FFF2-40B4-BE49-F238E27FC236}">
                    <a16:creationId xmlns:a16="http://schemas.microsoft.com/office/drawing/2014/main" id="{8CDB4DF3-DF2A-4EDB-ADEA-4F7E6C2EBD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82" b="4493"/>
              <a:stretch/>
            </p:blipFill>
            <p:spPr bwMode="auto">
              <a:xfrm>
                <a:off x="-1" y="2099290"/>
                <a:ext cx="2429785" cy="416941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D284F001-FAEA-460D-9268-4E7BEE72B246}"/>
                  </a:ext>
                </a:extLst>
              </p:cNvPr>
              <p:cNvCxnSpPr/>
              <p:nvPr/>
            </p:nvCxnSpPr>
            <p:spPr>
              <a:xfrm flipV="1">
                <a:off x="352148" y="4729011"/>
                <a:ext cx="0" cy="468121"/>
              </a:xfrm>
              <a:prstGeom prst="straightConnector1">
                <a:avLst/>
              </a:prstGeom>
              <a:ln w="19050">
                <a:solidFill>
                  <a:schemeClr val="bg2">
                    <a:lumMod val="50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5D16C8C-A957-4B59-A1E9-413CC4929D75}"/>
                  </a:ext>
                </a:extLst>
              </p:cNvPr>
              <p:cNvSpPr txBox="1"/>
              <p:nvPr/>
            </p:nvSpPr>
            <p:spPr>
              <a:xfrm>
                <a:off x="212528" y="4511061"/>
                <a:ext cx="407286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HK" sz="1050"/>
                  <a:t>x</a:t>
                </a:r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8DFBFB40-80B2-4A57-814F-20C40BA1FD3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483" y="5197132"/>
                <a:ext cx="267665" cy="217950"/>
              </a:xfrm>
              <a:prstGeom prst="straightConnector1">
                <a:avLst/>
              </a:prstGeom>
              <a:ln w="19050">
                <a:solidFill>
                  <a:schemeClr val="bg2">
                    <a:lumMod val="50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F41878B3-1D2F-4BEB-9E17-693713FBDD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1026" y="5197132"/>
                <a:ext cx="333058" cy="100570"/>
              </a:xfrm>
              <a:prstGeom prst="straightConnector1">
                <a:avLst/>
              </a:prstGeom>
              <a:ln w="19050">
                <a:solidFill>
                  <a:schemeClr val="bg2">
                    <a:lumMod val="50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A5F2FBE-24C9-4754-BA26-DE724D1E607C}"/>
                  </a:ext>
                </a:extLst>
              </p:cNvPr>
              <p:cNvSpPr txBox="1"/>
              <p:nvPr/>
            </p:nvSpPr>
            <p:spPr>
              <a:xfrm>
                <a:off x="63149" y="5347987"/>
                <a:ext cx="407286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HK" sz="1050"/>
                  <a:t>y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6FF49BC-0A32-4121-985C-67D3A360C545}"/>
                  </a:ext>
                </a:extLst>
              </p:cNvPr>
              <p:cNvSpPr txBox="1"/>
              <p:nvPr/>
            </p:nvSpPr>
            <p:spPr>
              <a:xfrm>
                <a:off x="554463" y="5247417"/>
                <a:ext cx="407286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HK" sz="1050"/>
                  <a:t>z</a:t>
                </a:r>
              </a:p>
            </p:txBody>
          </p:sp>
        </p:grpSp>
        <p:pic>
          <p:nvPicPr>
            <p:cNvPr id="6" name="picture">
              <a:extLst>
                <a:ext uri="{FF2B5EF4-FFF2-40B4-BE49-F238E27FC236}">
                  <a16:creationId xmlns:a16="http://schemas.microsoft.com/office/drawing/2014/main" id="{D60B7EB0-6C10-4117-A0E6-452711ADA7A1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06" t="10183" r="3609" b="5247"/>
            <a:stretch/>
          </p:blipFill>
          <p:spPr>
            <a:xfrm>
              <a:off x="7757182" y="1186963"/>
              <a:ext cx="2616151" cy="2063807"/>
            </a:xfrm>
            <a:prstGeom prst="rect">
              <a:avLst/>
            </a:prstGeom>
            <a:ln w="57150">
              <a:solidFill>
                <a:schemeClr val="accent3">
                  <a:lumMod val="20000"/>
                  <a:lumOff val="80000"/>
                </a:schemeClr>
              </a:solidFill>
            </a:ln>
          </p:spPr>
        </p:pic>
        <p:sp>
          <p:nvSpPr>
            <p:cNvPr id="7" name="AutoShape 2" descr="data:image/png;base64,iVBORw0KGgoAAAANSUhEUgAAAVsAAAJWCAYAAAD2uSSuAAAgAElEQVR4XuydB3hUVfrG35lJr4RQQkfpCBYQxAaK9e+uBUVddVGxLKgUBUTAtiAgdgTECgJiQ0BFUUBBpIM0gaUGQgJpQBJSJ2XK/zl35k4mk0kyM+fMzczJl33YALn3u/O937k/P957zrk6q9VqBX2RAk4KzJ49G2PGjMGGTTsDXpdnR4/AmTPZWLBwcUB91iNHDmPYk49g2459AfW53H2YcWNGYevWjTCZTAH/WYP5A+oItsFcPv98doItv64EW34NZYtAsJWtogLyIdjyi0iw5ddQtggEW9kqKiAfgi2/iARbfg1li0Cwla2iAvIh2PKLSLDl11C2CARb2SoqIB+CLb+IBFt+DWWLQLCVraIC8iHY8otIsOXXULYIBFvZKiogH4Itv4gEW34NZYtAsJWtogLyIdjyi0iw5ddQtggEW9kqKiAfgi2/iARbfg1li0Cwla2iAvIh2PKLSLDl11C2CARb2SoqIB+CLb+IBFt+DWWLQLCVraIC8iHY8otIsOXXULYIBFvZKiogH4Itv4gEW34NZYtAsJWtogLyIdjyi0iw5ddQtggEW9kqKiAfgi2/iARbfg1li0Cwla2iAvIh2PKLSLDl11C2CARb2SoqIB+CLb+IBFt+DWWLQLCVraIC8iHY8otIsOXXULYIBFvZKiogH4Itv4gEW34NZYtAsJWtogLyIdjyi0iw5ddQtggEW9kqKiAfgi2/iARbfg1li0Cwla2iAvIh2PKLSLDl11C2CARb2SoqIB+CLb+IBFt+DWWLQLCVraIC8iHY8otIsOXXULYIBFvZKiogH4Itv4gEW34NZYtAsJWtogLyIdjyi0iw5ddQtggEW9kqKiAfgi2/iARbfg1li0Cwla2iAvIh2PKLSLDl11C2CARb2SoqIB+CLb+IBFt+DWWLQLCVraIC8iHY8otIsOXXULYIBFvZKiogH4Itv4gEW34NZYtAsJWtogLyIdjyi0iw5ddQtggEW9kqKiAfgi2/iARbfg1li0Cwla2iAvIh2PKLSLDl11C2CARb2SoqIB+CLb+IBFt+DWWLQLCVraIC8iHY8otIsOXXULYIBFvZKiogH4Itv4gEW34NZYtAsJWtogLyIdjyi0iw5ddQtggEW9kqKiAfgi2/iARbfg1li0Cwla2iAvIh2PKLSLDl11C2CARb2SoqIJ9ggu3Q515A8flzuGL4FFzRIgp9k6IEKMAfgmDLr6FsEQi2slVUQD7BAtuZO7Oxdcln0GUcRdP7X0cOTLDoLWgSrsNVSZG4vm00EiNCBCjifQiCrfeayX4GwVb2CvuQXzDAloH2r8wyxP76IfJzT2HCxC+UTE+VlOJAQQlSykqRrzPBYLDighgD+iVF4ub2sT6o4dspBFvfdJP5LIKtzNX1MbdAhy0D7e7MCjzVpjW++PgF5OWlO2DrmvLhghIcLCpBWkUZig1mxIdY0bVRqN8tB4Ktj4NP4tMIthIX19fUAhm2r27OQEquRQFtXGgIPpgztlbYumqwM7cQe4uKqlgOPRuH446OsUItB4Ktr6NP3vMItvLW1ufMAhW2rqBlCXoLW2dR/Gk5EGx9Hn7Snkiwlba0vicWiLBVQfvChe2rJMYDW39aDgRb38efrGcSbGWtLEdegQbb8X+mI6cAGHNhu2pZiYStO8vhYHEJMq3ljlkOzHK4plUUOiWE16owwZZjAEp6KsFW0sLypBVIsK0NtLw2gjcaFZSbsTk3v8oshxaRelzXKsrtLAeCrTfqNoxjCbYNo85eZRkosK0LtFrCti7LIUpvRc/GlbMcCLZeDbkGcTDBtkGU2bskAwG2DLT5BTqMurBtrR/enzaCN6qxWQ7McjhrKUe5wYKYomwcfG8YFq3+C53rsBy8uY4/jh03ZhS2bt0Ik8nkj/AU064AwZaGQjUF6hu2I9edQnmxoU7Q1mdnW9uwYZbD+mMH8eusR9Bp6mqE6K1glkOvphEY3Dk+4EYcwVabkhBstdE5qK5Sn7D1BrSBClv2udLSkvH6tHvx+cLDOFRQgkNOCytslkMYrmgRGRB7ORBstbk9Cbba6BxUV6kv2HoL2mCBrWvx/3JYDhUoM1jQLBxgsxyubhVVL5YDwVab25Ngq43OQXWV+oAtA63OGIph7Vt7pVWgeLauH9q5s60tofxyM/bmF+GosQRndRVVLAetNtIh2Ho15Hw+mGDrs3Tynqg1bIf9lobw8jCvQRusnW1tI+dUSRn+Ol/o2MuBWQ6tYwy4tV2M3ywHgq029zLBVhudg+oqWsKWB7QywrYuyyE+1IrLm0QItRwIttrcngRbbXQOqqtoBVte0DYE2DoPHGfLIRcm6AwWxywHHsuBYKvN7Umw1UbnoLqKFrAdujoNTcwReLRdSy5tgt2z5UmeWQ4HCotxpNSobB+pWg79mnu3dy/BlqcKnp9LsPVcqwZzpD9hm2M0YdyGDCGgbWidbV0D0HWWg6eWA8G2LmXF/JxgK0ZHqaL4C7aiQUuwrXnYuVoO7HVBraNsCytcLQeCrTa3L8FWG52D6ir+gK0K2gsQg3taNxOmR0O2EbwRUbUcTpSW4rzBVMVyWDPrRVqu642YPh5LsPVROJlPEw3bo3lGTNl6Bp0NsUJBS52t76OQrWrbkV+Is5YK5Gz8AtkblsJSWuR7QDqzTgUItnVK1PAOEAlbf4KWYMs/Nn/NzsXG1R8ie8O3MJeX8QekCDUqQLClwVFNAVGw9TdoCbZ8g5eBdm9FIeJ+fRN7tq6nXb/45KzzbIJtnRI1vANEwJaB9pWtZ9A7LB63tWjiNxHJs/VNWgba/aZCTOzdGJ+89jx5tr7J6NVZBFuv5GoYB/PCdntGEd7bm+N30FJn69t4XJ5xDsnWYgW0bK9dmo3gm47enkWw9VaxBnA8D2y1BC3B1vvB6ApaFoFg672OvpxBsPVFNcnP8RW2KmivjWyM65olaKIS2Qiey6yC9u1rmiIxIsRxIsHWcw15jiTY8qgn6bm+wJaB9p09ORgQpR1oqbP1fAAuPJWNXEMpXr+6Kmips/VcQ94jCba8Ckp4vrewXZWSj/kHz2sOWoKtZ4OvNtASbD3TUMRRBFsRKkoWwxvY1idoCbZ1D7y6QEuwrVtDUUcQbEUpKVEcT2Grgva22KbokxhXLwqQZ1uz7Ay0hWGl+OC6FrXWhjxbbYYuwVYbnYPqKp7AdsnhXCw9Xoj6BC11tjUPq0/TMlEWXl4naKmz1e7WJNhqp3XQXKku2AYKaAm27oeUN6Al2Gp3WxJstdM6aK5UG2wDCbQE2+pDylvQEmy1uy0JttppHTRXqgm2DLTLjxVhcGJzdIuPDoh8yLOtLAMDLSIr8G7/JK9qQ56tV3L5fDDB1mfp5D3RHWzn7TuL31KNAQVa6mwrx+AHqRkIizJ5DVrqbLW7jwm22mkdNFdyhW2ggpZgaxtSPKAl2Gp3WxJstdM6aK7kDFsVtI8mtUKbqPCAy6Gh2wi8oCXYajekCbbaaR00V1Jh+8jcX7Eu1YghAQraht7ZzkxNR2KsBdOvbs41tsiz5ZLP45MJth5L1XAOVGA7dizajF8W0KBtyLAVBVrqbLW7rwm22mkdNFeywXYc2o1fhk5h0egeGx0wsw9cRWyINoJI0BJstbstCbbaaR00V1JthElfrMXWjGKkFZlQbLIiwRKKjpFR6BkfGzD+bUODLQNtqwQrXrlC3BuKyUbQ5tYk2Gqjc1Bdxd3UL/Yq8rWpBdiZbURasQkGsw6J+jB0iYpGr4RYxIVW7o+qZbINBbb55WZ8mpmJdgkQClrqbLUbrQRb7bQOmivVtVyXJcLeMfbL8QIcyitDXrkVERYDmhvCcEWjeE0th4YAW3+ClmCr3W1JsNVO66C5kiewdU2G7QBWH5aD7LD1N2gJttrdlgRb7bQOmiv5Alvn5Jwth4xiE6x+tBxkhi0D7UdZGejdLAQjL0v02/ghz9Zv0lYJTLDVRuegugovbF2TZZbDxlNF2JFtrGI5XBQTw70PrqywPVVShq/OnfE7aKmz1e7WJNhqp3XQXEk0bOuyHGItIegaGe3TLAcZYaslaAm22t2WBFvttA6aK/kbtiItB9lgq4J2QKswDO2hzRuKyUbQ5tYk2Gqjc1BdRUvY1mQ57D1XimyjxTHLoSbLQSbYMtB+kZONgS3DNQMtdbba3ZoEW+20Dpor1SdsXUVir0j/JaXAsbCCWQ7twiLRt3G8srBCFtgeKijB9/nnNActwVa725Jgq53WQXOlQIJtbZaDyayDYd18mM+k4Jln5yEuzBAwGqelJeP1affi84WH6/xM9Qlagm2d5RF2AMFWmJTyBApU2LqzHF6f8ipK8s5Cd++rCDPr0VQfhu7RUbi8cWy9FsRT2KqgvbN9JAZ3jq+Xz0yerTayE2y10TmorhIssGWiPjt6BM6cycaChYuxI6sE2zNLsD+3AiUWHaLNBrQNDUf3mCh0jYvStAaewPav3EKsKcnDXe3qD7TU2Wo3LAi22mkdNFcKVti6Crz0aD52ny1FptECs1mHeGsILoqKxmXxMX63HOqCbaCAlmCr3W1JsNVO66C5kiywdRb8WF4ZNqWzrrcM58qsfrccaoNtIIGWYKvdbUmw1U7roLmSjLB1FV+1HA6fr0C+SbzlUBNsVdA+3CkaN7evX19Z1YQ8W21uTYKtNjoH1VUaAmxdC7LmZCHWp5dUsRwuCI/A1Y3jfbIc3MH2z7P52FSWj0ACLXW22t2aBFvttA6aKzVE2NZmOegterTQeTfLwRW2gQpagq12tyXBVjutg+ZKDR22IiwHZ9iqoB3VMw59k7SdFeHJoCMbwROV+I8h2PJrKF0Egm3tJWWWw7YsI1KKzI5ZDsxy6BEXhTZREcrJKmwffXs7tpSdx4ie8QEJWupstbt9CbbaaR00VyLYel6qnFITViQXOmY5MMshESFoV5yD5TMfRudpqwIatARbz2vNeyTBlldBCc8n2PpeVMfCipTTOPr+cMz6cWvAdrRqlmQj+F5vb84k2HqjVgM5lmDLX+gjRw5j2JOPYNuOffzB/ByBYOtnge3hCbba6BxUVyHY8peL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E0ywffD5V2DKzUbU4Ino2TgUV7SIQt+kKAEq8IUg2PLpJ+PZBFsZq8qZU7DAduS6UyhaMxfIOoZHXnsR2zINSCkIR35ZOJqE69CzcTiuaRWFTgnhnIp4fzrB1nvNZD+DYCt7hX3ILxhgO+y3NLSMKULFzzORnp6LBQtfdGSaZwQ2pAO7skKQnB8NQI8WkXr0ahqB69tGIzEixAdVvDuFYOudXg3haIJtQ6iylzkGOmxV0E7tb8EL42dVg61rusfPW/H7ST0O5IQjyxiFKL0VraMNuLV9jN8sB4Ktl4OuARxOsG0ARfY2xUCGrTNoWV6ewNY1/z/S4LAc8soi0Cwcwi0Hgq23o07+4wm28tfY6wwDFbZDV6ehe2IBJl1ZmZIvsHUWxNlySC2KRIU5RIjlQLD1ethJfwLBVvoSe59goME2x2jCuA0Z1UDra2dbmyLMctiWoce2zKqWQ7+kSNzcPtZjMQm2HkvVYA4k2DaYUnueaCDBtjbQ+gO2dVkO8SFWXN40os5ZDgRbz8dbQzmSYNtQKu1FnoECWxW0V7fKx1OX6dxmwGsjeCELvLEcCLbeKNswjiXYNow6e5VlIMD2aJ4RU7aewXVtC2oErRadrSeWw96zYThZGO2Y5cAsh3Zl6Rj25CPYtmOfV9rXx8HjxozC1q0bYTKZ6uPyDeaaBNsGU2rPE61v2HoK2vqGrauiu7OsWJ0aoiysyDlXhIyZT+Chj9fhlvYx6FwPCys8rTjB1lOl+I4j2PLpJ+XZ9Qlbb0AbaLB1Hgy7/5eKZx77L/75wTKkFUWg1BSC1lHaLqzwdHASbD1Viu84gi2fflKeXV+wZaB9ZesZDOpQgH/3cO/RugqupWfrTbGTk1Mx5KH/Ys/f3yinHT8PbM3QgVkO6cURCIMerWMM6Nfcu1kO3nwGT48l2HqqFN9xBFs+/aQ8uz5guz2jCO/tzfEKtIHc2brCtrrlAOzI0mPX2UicLwtHfKgVXePDcEWLSL+taqtpsBJstbmNCbba6BxUV9Eatr6CNphh6zogfkwGdmaFOiwHtpHOVUmRmuzlQLDV5vYk2Gqjc1BdRUvYqqB9uHs+7uyk91qnYLERvElMa8uBYOtNdXw/lmDru3bSnqkVbBlo39mTg0cv8g20MnW2tQ2m3Vk2y+F/OWHKRjqiLQeCrTa3MsFWG52D6ipawHZVSj7mHzzPBdqGAlvXwcM20lmXVtVyYHv33tEx1qftIwm22tyeBFttdA6qq/gbtqJA21Bh6zyYXC0HnVWPC2K9m+VAsNXm9iTYaqNzUF3Fn7BVQTvysgIMbOfZ9K7axJPRs+UZLL5YDgRbHsU9P5dg67lWDeZIf8F2yeFcLD1eCFGgpc627iGp7t17OC9KWVihvi7o6lZRjlVtBNu6dRRxBMFWhIqSxfAHbP0BWoKtdwMv1wj8klK5sIJZDux1QWeWvY1DW3+nvRG8k9Prowm2Xksm/wmiYesv0BJs+caiajn8vPgHZGxcAYuxkC8gnV2rAgRbGiDVFBAJWwbaH1Py8ULfIvRO4vdoXT8sebZ8A3jcn+E4umwxMjb9QJ0tn5R1nk2wrVOihneAKNjO23cW69KL/AZa6mz5xiYDrbE8Gvofpgf0FotbtmxREr3qqqv4Eq7nswm29VyAQLy8CNhqAVqCre+jRwXtu/2TEEgPyHr37o39+/crXbbValUSNBgMAHQwm2377bI/h4eH46KLLsKOHTt8F0HjMwm2GgseDJfjha0K2tf7F6FDI/HWgbOGZCN4P6IYaK3mGEy/urlyciDAtmPHjjh+/DgiIiLRomVrXNbrcvS5/Arcfsdd0On10Ol0OHz4MDb8uQ6HDv0Pp9JSkZaagqKiAkRFRWHGjBkYOXKk92JoeAbBVkOxg+VSPLBloC3zxrsAACAASURBVN2UmY/J1xj9DlrqbL0fUSPXRiBMF+0AbX3D9oILLsDJkycRFRWNm265Da++OhV6vR56vUH5roKWwbbyF4MvlF8/r/gBM2e+jdOnTsJsNivdLuuMA/GLYBuIVannz+QrbGfuzMbfOYWagZZg691AcQfa+oRtUlIScnJycfsdg/DiS5PtkPUctOyzM+Cq30c+Mwzr169FqdGIDRs2BJzHS7D1brw2iKN9gW19gJZg6/lwrAm09QVbFbQTJ/0Xd951NzdoncE78LprkHIiGR06dEBycrLnIvn5SIKtnwUOxvDewlYF7ewbjUiI8K9H66onebZ1jzAG2rjQGLxyRTO3B2vt2cbFxcFoLEVV0NpsA2Yf6PTOlgH7vR56xTeo2sm6drbOyX04dzbmzpkFo7EkYLpcgm3dY7XBHeENbF/dnIEsYxHeub5Mc9BSZ1v70GQrxl7YFI1m4ZE1glbrzrZnz544cOAARowYg0cfe7KKPysKtM6qXD/gKpxMOYFZs2bV+wM0gm2DQ2ndCXsK2/oGLcG25lp6ClotYXvHHXdg5cqVaNKkKX5Ztb4qaA0Gpwdgts5Wr7PNQvCmo3VWRP031kMP3YfNGzfUO3AJtnWzp8Ed4QlsAwG0BFv3Q9Mb0GoF2z59+uDgocMoKS7C4q+Wo3v3i2wzDgx266DKbANxoLXN1AX+HQDAJdg2OJTWnXBdsGWgPV9eiLk3V9QdzM9HkGdbVWAG2uf+jEXPRlEYeVmiR+r727NloD18+AiiomJgCDFg5S9r6wat3taXOs82qM2jddfRqqBVfma1A3dT/XW4BFuPhmPDOqg22I7/Mx1llqKAAC11tlXHJdtIfMo270Dr785WBe2ixd/i/nvvwqLFS9Cte4/Kh2FOHa1qG7AHZKJBq4J30J3/wN97dzlWp2l5ZxNstVQ7SK5VE2wDDbQE28oB5Sto/QlbBtqUlJP48afVyvchD92DvfuTq4GWzTRgMw6URQu1gFZBcC2TXdQfuXa0rn+++qrLkXPuDMrKyjS9Iwm2msodHBdzB9tABC3B1jaeVNBe2TQGQ3skeD3I/GEjdOnSRVmwwEAbHhaBBQvmYf68j7F9537b9C57R+sArX26V00drSjQKuC1WtG92wW4+aabsGLFCq/18vUEgq2vykl8nitsR647hajQIrw70BxwWTd0z5aB9qUt8RjQPMon0Pqjs60C2vAIGEJCMX7cs9i1czs2btntMWhVwIoErbq5DVtt9usvKzS1Ewi2AYeP+v9AzrANZNA29M6Wbf791m4+0IqGbSVo1yg7czHQhoaE4O5HhqKwtAxrly5RFijYOlu294Ht964drT9ByzYTY78GXNsH+edzUVxcrMlNR7DVRObguogK20umfB+wHa2qaEPtbEWBViRsGWiLi41Y8t2PCHMC7frMcoz64yRgACLCotAxPgwDW8fgng7xaBETarNhbdNp3X6v6e7x1KNl1oHa0aqgZdMTDh48iHvv/j8MGTIE8+bN8/tNSrD1u8TBdwEFtmPHYcCMBZhxnSWgE2iIsFVB+882MRjcOZ67PiI821atWkGnM2DJdysQFh6GkJBQhISEgIH2uS3ZSCz4Dqbj32DUKx/ht2OhOJQRjpzzEUiICEH3hAg83K0RbmwbUw24/gKtslWuFbjrzltxPPmwJg/LCLbcQ1W+ACpskyZ8h4TwMnRsVI5+La1CXj0uWq2GBlv2tty5+xrjrnaRQkArorOtDbQjN2XhvivPo2DnZ9i86U989Mnn9lVhOgWsa5N12H4yBKlnw1FQFIYOjcLRv1UM7rwwFpc0jXA7XHg7WhW0rNv9acUPeH7cM5p4twRb0Xe/BPGcPdvtGUXYmlGMv3PKUGyyokVUKXo2LUffFvDLO8W8la8hwdYfoOWFLQNtVHQsFi76BmFh4Uo3y7rapSklmLzzrALaey7WY+u2Tfjog5mYv+BrZaWCO8sg12jFn8cN2JkaitPnwqE3h6FzQoTS8Q7uGIfmUSGOmV91Te+qyTpwBi2DLft1Rd+e6Na1M7Zv3+7t8PPqeIKtV3I1jINrW9TAXuC4M9uIjGITrDoLWseUYkCbCvRvo6ONaJyGR3JyKoY89F/s+fsbIYPGX6DlgW3jxo2R2KRZnaBlS3LZQ7D7Bv9DWarr1ptVVXKaR3v8nA6bUvTYcSIc5/Ii0JhZDokRuK19LB7oYrdP2MMuZ4Xtf3bn0boDLTtu9KjhWPv7r7BY/GuZEWyF3ApyBalrua6a7dE8IzaeKsLec6U4W2pBfJj2lkND6GxV0D7cKRo3t48VPth88WwdoP3iG4SFso7W5tEuPVmCyX+dxePX5+Hmzra9D5RNZfR6PPSvu/DQkKG44cabqwLXDWhdk2QM/v2YDttSQnDyjM1yaBkThlvaxeIOZjk0iVCo6+hoHb9nkVgHa/No1W628rtF+btLL+6I999/H88884xwfR3pWdX/BPjtEhQ42BTwFLaueamWw6G8MuSVa2M5yA7bH5OBxYcbw1+g9aWzVUG76ItvEMpAGxqKEEPNoDXYX28z4uknlO7x3fdmV8468BC0VbpXALkl1S2HTo0icEObGNx9IbMcDDbA1ghaG2TVX9dc1Qtd/WwlUGcbbCTU4PP6ClvXj7YqJR/r0oqqWA69mpnwj44QZjnIDFstQOstbBlo27a9AB9+PE8BbWhoKAyGUHx6uACz9uc6OlqDQQ/o9LCB1jaXdvOmDXjv3dfxxZffVV11W8cSXFfQVvUNbKPuWI4Om0/osO90GNLPRCEhPATdEsJxa7tY3N8xzqWjrQpaq9WC/7t1IMymMmRlZfntDiPY+k3a4A0sCrbOCrhaDpGGCnRPLOWe5SArbFXQjuoZh75JUX4dTJ7YCKmpqejevTs6depaI2ifuD4PN3U2QAGtXg+D06IFZd2CTocH7rsT11w7AI899qQtJwGgdbUOGIx3pQOrD4Uh9WwYCovDkRQVij7NIvBgx1j0bBzmBF8LLBYrhg59EAcP/O3XKWAEW78O4+AM7g/Y+stykBG2DLRfHU7AiJ7xfgetJ52tA7Sdu+HDj+YhNCwMoSFVO9pxt51Hn7a2TrY6aG0rFtjKsVdemoCUlGR89PF8v4FWsQ5sDoJiJeSUWLDhhAG7T4UiIycS5oowdIkPxYAWEbizXSSaRugxefJLWPHDUr8+JCPYBicP/fqptYCtO8uBTTE7nl/hmOXALIcrW6PWV6LLBtvFB3X46UQjzUBbF2yrgnY+QsPY8ttQZRnuG3vz8PXxXDx3S6FHoFWaWL0Od9x2I2a8+S7atmvndhyz4zyxDtx1tK6gtT2SqvRm2Z+P5+qwNdWAA+kRyMqNRVyoDk1KsnHiy2mwpuz1271FsPWbtMEbuD5g66xWjtGEH47lOWY5MMuhfVw5BrYzV1tYIRNs6wO0tcGWgbZjx47o338gpk5/SwhomXf77KincO5MNj78ZH61m8QT0KogVkCqTv1SH4Y5dbQ20DJ/tnIWggpe9qBOwbDFgt0ZBizeHoPClLOwfvSE325cgq3fpA3ewPUNW28shyXvzkZ6ei4WLHwxoAT3dp6tCtqXLm+MzgnhmubizrPdsGEDbrjhBgW00xTQsiW4IVwdrbL5jD2zwXf/E5dcehlGPzvWkWs10FZrbys7Xl9Ba2EzEJxAy+K8vSEGaSlhKH39Dr+uJCPYajqsg+NigQbb2iwH08bFQHYy7nh+NPq1tNRqOWipvjew/WivHhvS4zGxt/agddfZOkA7YCCmTXMF7Xl8l3oWL/2zCJ2bGur0aFXrwBm07GHZ0u++xcIFn2H662+hbbv2CoRdFye41ou3o60JtLnnmqD5V6Nx+NABmEwmvw0Tgq3fpA3ewIEOW2dlR44ehbM559Dk0ddxrsyKiBAT2sUY0TvJhDs71l8NPIVtfYPWFbYqaP95+yC8MOElW0drsHW0k7bnYE1WbhXQ6vR621tw7dO71LfhKtso2j1aV9Cq7e1/HnsERcWFysMy7UDLOlubhzt1bTxK8hPww3VxuOvO/wObREFTv+rvnmmQVw4m2D47egTOnMnGgoWLlVrtyCrB9swSHD5fgXyTDgnhpejd1Ig+SRb0SqplnpHgSnsC20AArTNsv/jiCzz00EO4867BVUDLFi1M3CYWtOqLHO+47Wa0bXcBpk5/w1YBH6wD59Vh7jzayo7WPWgtFjNuuek69Ox5kV/3R6DOVvBNJkO4YIatq/5rThZiW5YRp4vNqLBa0CqmFJc2ZbuY+ddyqAu2DLRbM+Lx+tVNkRgRUq/Dhnm2W7ZsULo9BbQTX0JoqK2jdQbte/cVIzFaXajge0freGMudFi29FvMn/cp+vTth9GjK/1bVZC6rAOPQeu0Wsy5o2WgNZvNGHjdlfjwww8xbNgwv9WCYOs3aYM3sEywda5CTqkJf6QVY0uWsZrl0L8VkBAprma1wfb17QYczokLCNCyjIcNexx/7/kLdw26FxMU0IbDYDA4QLv+3Dm8cbdROGhVtZcs+QYLP/+sGnA9Aa0NtmwDGdv+B+ryW/ZnR0frBNqXVicgzBiPb/rHQQXtw/++HxkZp/3q17JcCbbi7i9pIskKW9cCHcsrw6qThVUshwviynBLOxO35VATbAMNtDt27MD0af/F2TNZ2Lx1t9LRGpSONgSPr8/GwaLzNtDGqCvCaulo7avEVI/W8e4wu3vj3NG61sIB3D79lBkK3oBWWcLgI2gtZjNuvOFaPPPM02Dj3p9fBFt/qhuksRsKbGuzHEosOrSPLfbZcnAHWxW0n9zQIiBGxpo1a7Bo4XyER0Tg2JED2Lp9X92gZXsdON4hVrkyTF2OWztoK6d+uRNgybffKG/gvbjnZZgw6WXbOjA382gdr7axsrmy6o5etode1Tta2zzbKh2t2QyzxQwG2kceeRCZGnS11NkGxJAPvA/RUGHrznLYfbYUp0ssVWY5eGI5uMKWgfb4+Th8cF1ggfamW/6B/fv2YMe2jdix83+KdfD4+iylo/3s30anpbd6ZZtEZ9AywNr+bNv3gAe0qvaffvIxflqxHHGx8Xh/9keOZbfqyjB3oLXNubWDVplpoG40UwnaRhXxmH9VnAJYFbRPP/Ukjhw5iHvvvRdLlizx+41Ina3fJQ6+CxBsq9eMWQ6b0kuw82ypY5YDsxz6tTDj+rbVj3eG7cubQpFZHBNwoL1r0P24ot/VmP3+G9i2dQP2/H0U9/+WgUzzecz9V7kyncs2rUsFLYNtJWBFg9axnwGseOKxR5CdlYHeva/AqNFj7PvUqkyt7GhtoFVXg1UH7fiVTdDMGoP5V8XCYrYooGUPxJ6xg7ZFixbIyMjQ5CYl2Goic3BdhGBbd72cZzkwyyEpsgT9WpQ5ZjmosP3nB8sCCrRLly7FD98vhQLaK6+GQW/AzPdmYNvW9ej81p/INOfVO2htZAU+nDsHq1f9jJjYeEyeMh1x8Y0U2qrWgW+gNeGZp/6jdLRt27YFW5Ks1RfBViulg+g6BFvviqXOcmCWQ6bRglCDCc3K0rDp9bHo/caqgOloq4HWwFaAGfDeO9OwYcc2JEz9pgpoFdtAsQ5q6mjtf6/ulKjYCTbtlA64tv0TnSR27mhV0DoekAEY8uC9yMvLQVxsI/Tu0xcPP/K4zZ+tsaO1YvzPTdEMto6WdbJsL4SVP/+ID+bMgtFYrDloybP17p5qMEcTbPlKzSyHn3YeworXhmPbjr/5ggk62xm0/a68Gno7aNnMg9FvvYeUv9bg66OLbJaB/TU2jtVhDk/W2aPVBrS2WV0WnEg5gVnvv4u01BNKd9uiZRtlT9zWbdo6PFoLO9hqA+0FhljMviJGAe3Kn1bgw49mo7AgX1FzxIgRfp954K5s1NkKGswyhSHY8lfzyJHDGPbkI9i2Yx9/MM4IDLTsld0PPPgIevS8pApo3zxYjNQ1HyNj8wp8eXxZQIKW2QbsXYzqHNqPP5qDLZs3oLioQJlLy97qy6ashUYloqDLVIQcOYiQVXNQXl4Gk6lCeXAXGxuP8+dz8fbbb2Ps2OqLJzgl9uh0gq1HMjWsgwi2/PUOFNh+Pn8e1q//wwbaiy+BXm+zDlhH++bBEpSHFQG/vYtd67bh6xPfQ8/2OFD3O6iho9WrVoHyb2Me66Byk2/HFC/7il21o3UFrTrzwMx27rJakHLiBHbt2oEjJzJwIPwxGA7tR5sDK5DUoiW6dO6Cq666Fn+sW4Mvv1yIL7/8Eg888AB/cX2MQLD1UTiZTyPY8lc3EGDrAO1D9o7WDWgf7l2ERW98it1rt+Kbkz+4BS2zFWxQZRaD3ZP1F2gds7gsthVgLm/EZX+hgpa9zsZqMeNssQUTlkeha2Qc5l3fXFkJZjZVoKKiHDOmv4aVK3+sd9CSZ8t/T0kZgWDLX9b6hq0K2ieHjUT7Cy6o0tG+dqAYEdGFuP/SEuWf2ItmfIpda7fg27QVtqleTh2tDbT2ObQuK8F8fxhWQ0drBysDqjegHftdLAY2jcOMfk0U0DLrwBRgoCXY8t9TUkYg2PKXtT5hy0C7adNGDH38qaqgDQnBa/tV0Brtc2b1WPj6xwpsvzv1Mxdo3b5lwUlK26wD+4ov5ffOm4HbPFlvQHvkjBnTfolzAW05Kioq8Ia9o12/fj369+/PX1ABEchGECCibCEItvwVrS/Yzp79Pvbu2eMALfNnFZ+2BtCyznbh6x9h59otWHrqZ3sXa3s5ozcdbf2DtkLpaG2gnYJVq1Zi7dq1AQNa6mz57ykpIxBs+ctaH7BVQfvYE0+jXfsLlJ272FxZ9jCMdbRx8QUY1LPUZr8qdgF7GKbDgmkMtpux9PRKpbMNZNCynbqO2jvaQa0bYeJljW22AQNteQUmTRqHrZs3BhxoCbb895SUEQi2/GXVGrYMtAf2H8Azo8agceMmVUD78t9FaJJQ6Ba0eugwf/qH2Pn7ZixLXxlQoGW2gvJiRqsF7GGYCtopPyVgcLvYStBW2B6GTZr0fMCClmDLf09JGYFgy19WLWE7ZcpkpJ8+jWdGjUXjxol20BpQZNbj7UPFtYKWtbnzp9lg+33GLwFjHbgD7Y5UM2b9noDBbWMxsVdjmCpU66AckyY+j61bNiI5ORntanhFOn9V+SKQZ8unn5RnE2z5y6oVbL0BLZtpwOZuMfuAdbTqHNn5U+2wzfy1chcv+5JbRQn7obbvtikJ/vRovQJteTmGD3sMKSnJOHjwYMCCljpb/ntKyggEW/6yagFbFbQTX5ysbI1o82grO9p2Sedxc+cKBYw1gZZ5tPNes8H2h6xVttkI9QVaNm9WWS1mtw7MbAqYGTtSTZj1e2M82bkRhneLc0zvqigvw/BhjwcFaAm2/PeUlBEItvxl9TdsGWjZiy7HPf9SFdBmlAIfHDWiY0s7aNkDL7jvaNXNYua9Nhd//b4ZP2avqifQWpQ321QDrcWMNUdM+HxDUwzvFmsHLbMOTAg20BJs+e8pKSMQbPnL6k/YTpo4AQWFBQpoQ0NDHXsdpPsAWpapM2zVzlY768AdaNkDMQtWHzFhAQNt11gM7846Whto2Z4HT9k72uLiYv5iaRSBPFuNhA6myxBs+avlL9hWgvZlhIaG2EBrMCDd6H1HqwBVB3w22dbZrjhj62z9BVp1I5nKJbi1gPawCQs2ugftI0P+pWwqk5uby18oDSMQbDUUO1guRbDlr5Q/YFsVtKyjtc2hTTda8f4RIy5tm4f+HUy2ubI1Wgf2R1x20DKyfjb5g0rY+vgwzLb6y66bm5VhvoB20iWNcF+HaPusAxPKK8oQrKAlG4H/npIyAsGWv6yiYTvmuWeVjnPU6Bfs1oENtEfyLZiXUlo3aPW2mQTqG29tdoHtadi8yR9gB+tszzo9IPNi1oFI0C7924xlO5pAAe2F0VWsg0ceDs6OVh1N1Nny31fSRSDY8pdUJGyrg9ZmHYgALcMt62wZbH86Z39A5jfQ2l/EWO1hmM2jrQu0ZWVGpKen8xenniIQbOtJ+EC+LMGWvzqiYGsDrQ6jnx2PkBD7wzAn0F7ZMRd92pjty2xZ+8pe0mjvYZU5XzV3tPZZXlVg6808Wu86Ws9A+96Vibg+KdwxvausvAz33XsnDHpdUIOWbAT+e0rKCARb/rKKgC0DbXhEBIY/NRqhIaHQ2R+GsY724xOluLaTClobYH0BLWtilc72t834+dxq9fmYw351p4TNnvXGo60dtPO3m7FufxO83S8R1yWFw8ymdpkqlFkHsoCWYMt/T0kZgWDLX1Ze2D7z9HDlbbLDnx6NUEMlaP/KNeHr1HJhoGWZOsO2zpVhNYDW8dJGZQtF9RfbMdENaC3MNmAvYbRCBe1b/ap2tLKBlmDLf09JGYFgy19WHtjWDFozvk4tEwpaZ9iuPLfap47WG9Aqq8NcQXtFIq5vUWkdqKCNj4vFkSNH+IsRIBHIsw2QQgTSxyDY8lfDV9jaQJuA4U+PUjpavYHNpdXjr1wbaG/unoMeSRbb/gau1oFenSPrftaB6tE6v2GcHfnp5DlVbARvrAP3oHXqbp0ehqmgNVus+Hy7GRsPNMGnA5qjRyNDFY/2rttvQbNmTaUCLXW2/PeUlBEItvxl9QW2/3nycbRs1QZDHx/mBFoD1meXY0VGhV9AyzKtC7Y1ebS+gnb2nxbsSU5UQHtRI4PyvjC2Oow9DLvr9lulBC3Blv+ekjICwZa/rN7ANicnBxMnjK8X0LIu99P/1tzZcoPWzF7caLMOWEfrCloGWQbbsrIy3HWHvKAl2PLfU1JGINjyl9VT2NY3aJXOtgbY1gladZcu+7vDHA/GVOtAAS17EGbb/FsF7U//1xKJYXC8YaG8rAy33ToQ3bt3w19//cUvfoBGIM82QAtTnx+LYMuvviewVUHbpetFGHzfA9Wsg5VZZbi9Zy4uTLQK9WiV7FQD12qH7e+VU7/Yj4WAlj0Is79lgYH2fycSseyWqqBNP5WKRx5+UHrQUmfLf09JGYFgy1/WumB79OhRvD59Knr0vBT33vcgQpQHYbaNZVaml2P9OW1A6+hs7bB1+LBu5tE6flZbR+v0ChsVtK+tAtIzE6qCtqICp0+n4tEGAlqCLf89JWUEgi1/WWuDrTvQsn0O2KIFTUBr3zBG+cYWNbw6x75cd7X99eLVFyx4A1qzxex4b1hdoL3hhoFYsWIFv+BBEIFshCAoktYfkWDLr3hNsHUG7X33PahsJsNeM67TV4L2X71z0DyWLQgTN73LYR04g9ae5mfMs2V7I5xl82xFgdaC11bplI5206C2Nn9WeWeYSeloH3rgXtx66y0NBrTU2fLfU1JGINjyl9UdbBlop742Gf2uvAa33z6oGmg35Rkx+NI8J9AqGxtU7nXg4zza2kCr2gjKfrZnV1XbJtG3jtaCSSsMKD7fCGvvaON4MSMD7e5df+G5Z59pcKAl2PLfU1JGINjyl9UVtjt27MCc2e+j35XX4vY7GGjZzl0hyjvDlqSVYndBGT9oHasWbJ9f3VTG+e2M6pazzhmy2QiOzcOdOl9PQGub1mWB2fHK8ZpBu2vXDox5dkSDBC3Blv+ekjICwZa/rM6wrQ7aEMfLGesbtFU62+xVzvt/2/zbWh6G1Qra29s4pnaxjlYF7YMPPoAFCxbwCxyEEcizDcKi+fsjE2z5FVZhO2vOZ0pHe8NNt2LgwJtt1oH9LbgqaB/tm4focLtdYH/duM0xUF65YH9NTS1LcH3saFmWbG6s+qYG9YWPbjtaO3SVubQW2BcquHa0elgKG+Pn21pXgraCgXY7Ro96CkOGDGmwoKXOlv+ekjJCMMF2yJhJKMs/i7b/fhnXtYrCze1jA6ImKmw7duqOm275RzXQfnrciJPlRgzpXeAlaCvJ6vSyBUfOnloHKmiVznbyB8qrzBlsq4KWLUawTbpV/lcLaJ9bFoLw0kb4+bZWjn0O2AOxNat/wZQpLzd40BJsA+K2DLwPESywfXVzBpJ/+ASG9MO4ZsgEHKgIR5YhCvEhVnRtFIorWkShb1JUvQi8aNFCzP9sLp4a8bxw0LrbUMYbj9YZtA7Y/rYZP7AXPjqsAxfQss7WautobSvC2NaJFljMFjy33AW0yqwDAq3rwCMboV5uxcC+aDDAloH2fG4hYn95B+l5uVgw8UWHqH/kAtuKDThsjUKpPgRNwnXo2Tgc17SKQqeEcL+Lv2bNGiz4/DNkpKfiu+W/VVoHBgM+TebraN2D1tHP2laGuZne5Zy08oYF+xf7HbMRdv62Gd9nr2I0hRU+gtY+tcsZtGPHjsWbb77pd82D4QIE22CoksafMdBhO/7PdJQVFGHuhRV4Yc6sarB1liuvHNiQD2wqCUe6LgIw6NEiUo9eTSMwuHO8cGUZaBctnI/+A27AV4s/w/If/7B5tAYDPks24rS5GI/3KWQGrW1Kl8OjtQPTrUdrQ6w/QMva1c+mzLXBNvPXKqC1MOvAYpt3a9vjwFqto00wJWDJTS0dL2asMJXjm68XY/asd/H8888TaJ1GGMFW+O0W/AEDGbbOoGVK1wVb12rsLrDiryK9w3KI0lvRs7EYy2Hp0u/ww/fLcNeg+9CyVWtMemEkfvx5gwLbWUeMyEExHu9bqCxWsP3S26CrTtKqB9AykCqw/X0zlmeudHi0dYH2mW/D0VwXR6D14nYn2HohVkM5NFBh6wpaX2DrWkPVckixhCPfEO6z5eAM2n5XXo3006fxwvNP4+dfNwc0aJmNMG8Ke0C2BUvTVyoPwzwF7bc3tbTvRcveGVaOr7/6AnNmv0cdbQ2gINg2FIJ6kWcgwnbkulOIKi7Cuxeaq2TibWdbmwy+Wg4qaB8a8jh69rxE6WTTT6dh3JjhuHnm78I7WieH1nuPtnKnGcXaZQ7t/Mlz8dfaLVh2+mevQKsswTWZYKoox9df20D79ttvg/m09FVdwoHWiAAAIABJREFUAYItjYpqCgQabGsCrYjOtrbyHy+x4vfzVS2H1tEG3No+xjHLgYH2pxU/4oEHH0EPO2gNegNOnzqFMc89iX6zv8fDvYuqWQcG1YH10joQDVpG3HnMRli7Bd+d/snu0VodWyPaZh2YYTFb8eSXkegWGYd51yc55tFWVFTgo7mzsHjxAgJtHSwh2BJsAxq2tYHW37CtzXLIM0QgqvgMSvf/iVsvvwT9L+5qW4KrZw/DQjB10wnsffc/mLv5C4c/y3xa5tHWD2grpyioHa3S2lqsmDeVwXYrlqStUGwEs7IEV30YZsbZIgsmLI9C18g4zL++uWMeLYHWO3gQbL3Tq0EcHSidLQNtE2MhprZnM+vdf4m0Ebwp7vLVv2P7OSN0vW7CqejmyksZW0To0KNRiPJyRmNxCv43YzQ+3PKl8iDMHWgZex07GOhsu3zZ/sb+5bQyzLuO1jYnVv1yTPWyb+jl2NmLARXA/KlzsYvBNvVHpz0O2EwEM84WV4J23vXNYWa2gakCzqD96quv8MADD3gjX4M8lmDbIMtee9KBANthv6WhZXlRraDVurNVVfv1l1+wd+8eDLzpVpSUl+NkRjrSCo1It+pRFBKBivhm0EdFIG3Zhxi2aDZ6dWlS2dEygCpgrbpRjKagta8KU77Bis9f+xC71m3F1ynfO/ahdQbttY0TMKNfE6WjZe8Lq6gox0dzZ+PLLxfiyy+/JNB6yBCCrYdCNaTD6hu2noK2PmC7fNkyHDh6BGf0OuRWVChdaLhOh0i9HqFtesIQbkFY8TGkFwDH/ncQnbr3gjU8CrrmrdD68i648YYeSIqvBK3SzGrV0dredWNbdmsHLbMRPp9mg+1XJ5Yrc2lV0I79LhYDm8Y5QGvraMvxxvTXsHLljwRaL6FAsPVSsIZweH3C1hvQag3b9z78AAdzclAIoEN0NP4z+D60b9MWOoMeb+06h/BII+6+1GYDpJ3OwrOTZuPXpTORfDoHX6/ejXMZZ2ENj4Wuez+0urIPOjczo0dLK2LCNbAOagAtg+6CqTbYLj6+TAHtkTNmTPslzgW05Yp18Mb0KVi5cgWB1gcQEGx9EE32U+oLtkNXp6G7uQCT2nmusFae7Uvvv4fUwkK0iojA9DHjoNczF1XvFrTsJ2npWRg9cRZWL5tl92BtBuyyH3/FzoOZyM8vQ1jHS1F+zaOIiSxHi0YV6JpkxiWtbLlX2VCG/UWtS3Dr8GhrAS3b32DBtI+we902LDq2BEergda2z0FFeQXeeN0G2vXr16N///6eF4mOtNXU6rxQmkQhBQBoDdscownjNmR4DVqtOlsG2pTCQrz274fRvm1b6PW2NV/sodibu84hJsaI23vaulP298x/TTudiVETZ2HNslmVj7wcD8F0yMzIwux5y1FWocOlA6+DsW1fpJXHIscSjYTYMrRPrEDvdha0iNP5FbRsu8QFr3+EPeu24aXNXysd7aDWjTDxssaOV9mwjnbSpHHYunkj1q5dS6D1kRIEWx+Fk/k0LWHLA1otYMtAe6qwEK8OeVixDFTQFpqAuftyER9XHbSMummnsjBq4vtYs2y22qraZxtU7kvLfjDn48U4kJyPbhfG44lH7kGRSY99hVE4WBKLUxVxKNWHomVCKTo1N6NnKytiwpw3r+XoaJX5s8y/NWPh659g9x87YZ2wEoPbxmJiL2fQlmPSpOcJtAJueIKtABFlC6EVbFXQXo18PNXaZQdsD0X1p40w/aO5OHTuHCZ7CVqlsz2VhZETZtpg69TRuu5By56N7d6zH0tWbERpOfDw4P7o3KWDLXsrkFUaggPFUThkjMPJisZVLIeLW1aKVG16V23WgRNo2T4zn0xbgP2b/sb9c361gda+RWJFuR20W6ij9XA41noYwVaEipLF0AK2DLSj/0jHdYYCn0Hr7872oalTMLBjJwy97/5aO1pmKrDFCoovxzaYAZB6OgsjX5iJNctnu+1obcc6DxwdXnvzE5zNq8DD9/VH18524DptmciOTi4Ox7aCeKSWxyLXEo1GMcxyKEevNhYkxdocBwW8bmYdKD9zAe2JHOCbOWtwZuP32PXX306gLcOkSeOxdctGJCcno107L4x0ye4HUekQbEUpKVEcf8P2aJ4RU7ae4QatP2E7be5cHM/LwWcTX6wC2tl/56J10xLc2MVGykrQMq9WnVWgQ+rpTAW2v30/p8rCBXWYuIJWhe9bM+cjLcuI54bdgabNEivfdus8vuyLE4pMOrvlEIdTpjiU6kKRGFuK7i0q0D2JWQ62tyvY3rTgClorTuTo8NOBJESsfh9Htv6Grdv/tj8MK8PwYY8jJSUZBw8eJNAKurcJtoKElCmMP2ErErRM8/FzZuH0+fNYNGGi0BIoXW2nznj8/n8pD71OFZvxxeF8j0DLPgh7QDZCge0HttkIzqvBXDpa1y5XBe6zw+9AsyaJVfOyg1ZxGVw2Ac8yhuJAcSSOlMYjwxyH0AgzkmLL0alZBXo0Nzs8WjaX9kC2HmuPNMf/NdVhzxczsH3bBmzcvAsV5QRaoQPJKRjB1l/KBnFcf8FWBe3tYQX4dwvfPFpnWQvKzBj7+WIUFZ5F92v/jfhQHS6IC0XPJhFoHRvqcwXe/vQTHDiTjQUvvqxYAKeKvAMtOyf1dAZGjJ+J37//wCvQqh9aBe6Y4XegiQrcWkBre2eN3UZQgliQXByBw8Zo/K+sMfKssYiLKkGb+FKEGizYe7qJAtrrm4fg7bdew1/bN2LtH1vwFHW0Po+buk4k2NalUAP8uT9guz2jCO/tzcEggaD9cF8OTuz5AUW56ZgwZggOZAKZ+aEoMoYpm70khutxSZNw9PHyPWTPvTkDoQYD3ho33gHaDi2KcW0HtkVXzdaB0qEq3q0OqafSbbD94QPHCKrJOqhpiE2Z8THySyz47/hHbB6s/UDXjtYdaNVj1FeRsz9vy4/D/pLGyLQ0hslgQNMQCy6Js2Ln4rexe8dGdOncFRkZp5Gbm9sAR73/UybY+l/joLuCaNj6A7Rz9p5T/kn/97rlyDpXgNcmDKmic1qeFam5OmQXhMJYFoFogxVtY0LQLTEc3RpH1FqT/0yfiu5JLTD4/qFYdOg8OrYsqRu0ypsXKv0CV9h6C1r1Az47aQ66XNgUD91/u/JXvoKWQffwOT3+l5GAAYk6xESGYndpKA5aInFwy8/I3LgMCZFhBFo/3q0EWz+KG6yhRcJWNGhPF5Zh0cHzCmiv6wS8/7F72Lpqf+QMkJqrx7nCcFjNhlotB+bX3nh5f2Q2udgn0DLmnnTqbH0FLcvht7Ub8N0v+/DCM3eiSZPGjrRse4A7Wwf23Q7sPq5zR+sK2q5xescbcpcUxWDVxl+RuX6JslSXvvynAMHWf9oGbWRRsGWgfWdPDh6NysedzWz/BOf5cgUti+UpbJ2vW1wOJJ8FUnKqWg6d4sMwoE007p06BZfdOsJn0LKHYalp6Xhm/Eys/bHSRnDMVfDSrv7v6x+jrMKKCc/auvdaQeuY8mWbiVAXaLeUh6Lo61eRdfqEsqsXfflPAYKt/7QN2sgiYLsqJR/zD54XDtoOLUtwZftKaX2BrWthnC2HomIdDm/8Ev969F/o07YOj9bFOnDuYFPTMvDM+PecYKvOw/VtWDA7oXunJNx3z//V3NHWANpDGQm4pbkebaN0jo72s6JGOFCuQ6NtixFqKsHWrRsJtr6VxuOzCLYeS9VwDuSFrWjQHsoxYmlyATq7gNbXzrauSo7970LMmvaEclhN82iZQevs0Va1CoC0tAw87YAtH2jZ51j01ffY/ncGpk16xGnWgZN14Aa0+7JCcPxMvFvQ7i8HErZ9ifffnIFxY0YRbOsaFAJ+TrAVIKJsIXhgq4J2ZGwBBiZ6+e9lN0LWBlp/wXb8lIUY//QdaNWiuW1lmH1VmOM9CnWAloE3NVWF7VwlK1cY+zJmRk6Yg3/ecCn6Xn6psum3svV3ldVildaBCtqb7R0tWznG3ifGOloG2iYb5+Hd92YqH4Ng60s1vD+HYOu9ZtKf4StstQatv2D78oyFuGXARbjhuqt9Ai37XM6wFQFaFpPNvS0sMeHZp9graOoG7V0tDWgSbls5xkA7p6gxkouNSNy22AFagq12tzPBVjutg+ZKvsB2yeFcLD1eCJEd7ZJjBbi0XTEuq2WTGhGerWthpr7zBTq3T8SQh+62b5uo9KY28DpN73KGqOsqsdS0TDz9/LtYt8LW2fJ+sQY2PSMLU95dihkvPWx7+GXbCEHpctWHYayjPXk2Dre3CHECrRlzihJxrKgYrf9ejumvz6jycaiz5a2OZ+cTbD3TqUEd5S1sRYN2R2Yxfk0tqhO0/ups35nzFQx6YMKYxyo3/vYCtGx570nm2QqCrfPLGydM/gBtWybifvuDMmfQ7kwPQUauE2jNFlistYOWOlvtbm2CrXZaB82VvIGtCtqXEgrQO57fo/UGtP6C7bLvV2PPoSy8M2WY1x2t+oaFk6cy8PQ4/s7WGbRKvnMXIeNMMcaPfKBKR1sFtGF268AO2uTcHLQ69Eu1jlYdkNTZanNrEmy10TmoruIpbOftO4t1qUV4IbFIKGj7dSxBt+aeSeYPG4FdedK0hfjnDT1ww/XXemwdOL/KRulsOWHrClr2uXbv2YcFSzbilXEPOqwDFbT/ahOKSD2bW2vraN8uaobTuWfQ4eQfeOWVV2sUlGDr2VjjPYpgy6ughOd7AttAAK2/OlsWl1kJ7Ovl8WwKWPWpW9V28lK39bI397ywdQda9nmYNzv8+Q8wdcKDyoKFTSfDUVAUjcGtq4P2VE4WOqb+WStoyUbQ7gYm2GqnddBcqS7Yigbt+rRC/JlRAm86WlVMf3W2B/53BIuWbcOcGU8rl6rtYVi1lzOy5bocna1b0Cob0dgeio2Y8AFGPHYLDhe0qA5aixlvFjVBeu4Zj0BLsNXutiTYaqd10FypNtgy0G5KzcfkJCM6RPF7tDyg9Wdny2JPfnORMivhiaH3OWpXV0erHugrbOsCLUPu2JfnomvfGxAe27VqR2sHbUZWGjpkbq+zoyXPVttbkmCrrd5BcbWaYDtzZzb+ziwUDtqB3UrQrnKPFa808ldnyz7El9/+hIPJuZg53d7dKi1u5cdz19HywNYT0LLudvzUL9CkbV/c0qM7OsXqEamzzaN9rbg5cjJTcHnpEYwcOdpjHcmz9VgqrgMJtlzyyXmyO9iKBu3KE+ex+5wR13Up9Rm0/u5sWXw257ZJowiMG/Wox6Bl53nb2XoKWrZw7IXJn6DjRZciptUlKCyNQrjOjCONWiE/NxN983d7BVqyEbS7hwm22mkdNFdyha0K2tltjEgI5bcORIFWC9gy7/bz77Zh8G0X46aB19j8W5eHYe4K6w1s3YHW9nfqq8ptCxfsK3Tx3Msf4p7beqND+7awWC34MPdi5JlN0IeGwqxvjPhQK7rGh+GW9jHonBBe57ijzrZOiYQcQLAVIqNcQZxhy0B7KDMf77QpCzjQMtUnv/UF8osq0L9vW/zz1uv9UojPv/geaZmFeGvKUx6B1pvO1lvQMug+M+EjvDR6EKxWC2bnXYqi8wfQLeYwBt19DwpKgT2ngaPZocgpioDFxFaS6XBVUiSubxuNxIiQahoRbP0ybKoFJdhqo3NQXUWF7fVvrEBWbpFQ0O7JKcatPcrRLIZfkq++W4nt+7LRskkoikpMKCixIi5Kh2aJkejRrR2uvaov/0XsEdjDssRGYZg45okqdkJNF/Cks/UFtLv3HsDiZZvw1LB7MD+/hwLaXk1Scettt7n9KOnngX0ZOpw4F4bzxRGIhB6tYwzo1zwSN7ePVc4h2AobJrUGIthqo3NQXUWB7dhx6DZ+sTDQLj2Sh8MFJcJBa/vn/bUOfb9bthIHj6UjJ78CJjMQF61Hq2Yx6NOrO3pc1MXnOqh2Qr9LmuOxhwfXGacu2PoCWmYZzF+0FMlpBcCgSSjK24/ezU7VCFp3H/JwNnAwS4/jZyJRVh6uWA7nV8xByrZVMFeU15kXHeC7AgRb37WT9kwVth3Gf4X2+nL0iTKhf4LOZxtBNGg/W7gMB0/kY9CtVUHrWpD09Cws/+l3pGcXoKDYihADEB+jx0VdWvtkOWzcsgM/rDkET4BbG2x9BS17e+6k6fNQcemdKI/JR6+W+V6B1t2A/TMZWPXxCmRt/BEWY5G0YzoQEiPYBkIVAuwzqDbCZz9txMZTRdiRbUReuRUJljJ0NJSjX4zV471qVdDe06sc0WH8iXoKWndX+m3dRvy9PxnZOUafLYefV/2BP7al1QncmmDLA9pvflqHLftzoLumlxDQMo1mrotA3g8LcXrzCnpTA//wJBvBzxpKF76mebZsv9qtGcVIKzKh2GRFC0sproosx5XxcLvAgYGWbet316UV9Q5ad0Xy1XJQgXvj1e1x393/cFt/d7B1D1rbC8odsw+cZh2wh2HMOmAdbapRj3c+XQ0khuOagc0xYMAA7nH31m/RaBcRiYJvp9KbGrjVrDsAdbZ1a9TgjqhruS4TJMdowtrUAuzMNiKj2ASr2YLOeqPDcvjxSC4yy4xCQXs0NR+P3tcfvS7rKbwmzHJYs3YTjqScqWI5XNA6EffdU/3hEwPupp1paN8iCs8/O7Ta53GFLS9oZ24sgGn7Mlz7RD9u0LIZCx9vtIH2lSua0QMy4aPJfUCCrUZCB9NlPIGtaz5H84yK5bD3XCmyjRZEm0rRPiIXl8YVoW9CKVf6cz75FmlZxX4DrSeWQ1QE0LJpVJVZDuyh2bKV25XTHxh0LXr3qvyPgDNsuUBbosf720tR8fsCNL68MZ5+YQSXlq6gZcFoNgKXpB6fTLD1WKqGc6AvsFXVeXVzBlKMRbjr0jJsS9EhKz8MpWXhaKY7j86RBbgyoRCtI8wei1kfoK3NcjhfWIGyiqqzHDZu24fkUyXo1Kayy1Vhu/bH6m9qUN4bVoN1YFEWMtisgwMFBny2xwzzmk+QdGUSnhjzH491c3egCtpL42Iw8rJExyEEWy5ZPT6ZYOuxVA3nQF9hO/7PdORYijDupooqYhWUWrHrlBVHskJwriAMMAEXhOSie3QRejUyIj7E4lZcFbQvjLgHrVolBUwB3FkO0RF6GMstCNEDF3VujoHXXaXsZ+sKW29A++nGs7BsWSoMtHP/jEXvRlFVQEudrXbDimCrndZBcyVfYFsTaN0lfeq8FfvSgeQzIThfFIE4awnahBbg4phKy4GBNv1MMcY9HVigdZfP7j37sW7DTscsB70esJgtOH06FW/9dzh6XXaxvZOtraO12N6UawHe/WIVTp4uglVXjtaXNsKjox7jGjtsYcMX292DlmDLJa1XJxNsvZKrYRzsLWy9Aa07BQ9lWXEgE0jODlcsh/Ati2DJPIZ7H7wdAzolBJ3obJbDrgMnsf9gCjp26q68zyw6UofWzWLQrcsF6N61A1q0TFL2OmAvcTx0+BjSM7KRlpGHc4VAReKFaHJxEoY/cR137nWBlmDLLbHHAQi2HkvVcA70BrYMtAX6Aoy+3nMftjYlp4+cirJ8AxIeGIV8SxPoTUAzQyGuiC9AvyYVaBRm6w4D/cv2KvN3sWjuK/hk0Q8oKDbBWFb1U7NGloE4PAwID9XDGtUI5/s+jmuvisSAjvwZqqAd0DQGQ3vU/B8t8mz5tfYkAsHWE5Ua2DGewnbkulOoCC0SCtrCtHzEt45HbkYOSguNqCitgMVshS4kBCFR8QiLiUPj1m3QqVU8Rt9zZcBWRoWtq2fL3iHGLIesc0YUGq1gsxwaxYSiceeLcaDzEFzbJVcIaNmy3GW74zGweVStoKXOVrshRLDVTuuguZInsBUN2on3jkd+Zh7Ky0oRER+JhBaJaNG+Jbr26o7+twzE5jXrcXjPIRzZexxGBuHiEuisVsS1vhCX3Hgrbu17IS5OENNdiyhUTbB1jb1k2UrsTS1CTlkEkHMKulgdGl+YiL4D+6L3VZf79FG8AS3B1ieJfTqJYOuTbHKfVBdsRYL2nefewLHtR1BRUY5Lb7oc0xe8A71eb/9lgE6ng16vU77rdHr7d52y89aqpT9jzktzkZ+ehfCYRojtdSMuvP4fuCimCDc2L6tXy8FT2K7KCMP3uW1xe98ytNNl4Kevvkf64XSY8m3/4QhpFIIWnVrgxkE3o1W7VnUOPG9BS7CtU1JhBxBshUkpT6DaYMtAq48sxPBr3U/X8kaF/z7yEk4dTEVYdCiWH14Fvd7gMWjVd4Gp38c+MBJ//boNMAPNbr0PIb3vRbi1HB3D89Er3oirm1WdjubN5/TlWE9g6wzaAZ2qbxyxed0mbPz1T+Qcz4G10ApdFBCWEIYLLrkQg53ei6Z+PgbapTsb4652kRjcOd7jj02ercdScR1IsOWST86Ta4LtsN/SEBFTJAy0pw+mIrp5DL7Z+aMTaO3AZZ2s0tFWdrOsu2UdrStonf885l8jsfXHTUhs0xRPzJ+LvafMSMnWo6QkHE10BegcVYjLGpX53XKoC7Z1gdbdyPp81jwk7z6K8rxyWEugWA4xLWJwzT+uhbX15Vi133vQUmer3T1MsNVO66C5kjvYigTt+EHPIef0WcQ0j3UPWje2gSegdRb4ptb9UVpgxNWDr8NTr9qWuP55rAx706xIPxfqmOXALIfLG5ejfTR/p+58/dpgy0D7w/nWePAaEy5rE+rTuDiZfLLScijUA9ZQ6CNj0KFZAh566N/o2LGTx3Gps/VYKq4DCbZc8sl5sitsRYL25QdeRMaxVMQk+Q+0SlV0wJj7bV1u8wuT8P4vH1UpVl6JBWsOluNopg4FhWGK5dAqtBBXJxQLsRxqgu3SUxH4vbAlF2idE/nzWDl+2hGOq0wpSFm3FNlZWbBYzIq3HRYegZ49e+LZZ8fUOlAJttrcxwRbbXQOqqs4w3bo6jQ0bVyAoQJmWX0+fT62/7wJCAO+r+LRGmDQ6+22gffWQRVxq7xqHDiy/wgeveIBtO7WFm8te7/GOuw5VSHUcnAHW9Gg/Xl/Gdbvi8CTl7XEPd2aVsntw7mzsGrVrygrtW0CxOAb3ygBd901CDfeeFOVYwm22tyeBFttdA6qq9hgOxYdXl4mFLRHtxzG2exM/HRqbRWP1hfQMvu22pcLaNnP2RKIo/sO49F+D9YJ3Kodo81yyMozwFqmVxZWeGM5uMJWBe1TN1lwYRMD93ioDbTugo8e+TSOH0+GyWR7UMgeRnbo2FGxHD6aO5v2s+WuSN0BCLZ1a9TgjlBfi3PJjAV4egC/l/nRSx8i+0gWzmRloFv/izDtc3V6lwEGg/MDMM8ehnkDWoW2YB3uYQz1Erhq4ZnlsOV4BXafRBXL4eLYEtza0v17u5xhy0C7tiQJwweiXkDrOoBX/Pg9vv9+mcNyyMs9h9zcs7BY+Gvd4G4WLxIm2HohVkM51PEOspeWKm9kiI0qRbeW5bi4FdCmkbuWsmZlVNAizIpTx1Kw8vR6xxzaStBWhay7h2EqYH0Brdrh/rLkZ0wb+gqSOrbEeys+8LmcrpZDnK4YPaLOV5nloML24ZmfY1t5c6Gg/XN/BF64sh2ua9/I5xzUE8c//yyWL/0affr0wY4dO7jjUYCaFSDY0uiopoCzZ1vtjQyGCjSJK0eXJBN6t9EhLqJm+KqgZbMOouKisG/zLqw4vhZ6g97m0bosVLD9ufr0LhGgVTvc7+Z9i/dGzsBT74zGgH9cL6T66iwHZ8uhTckJLHvzNXR+c6Uw0H6zsxS7jkYKB+3tt9+OFStWCNGCghBsaQx4oUBtixrUNzKoL4GMCC9DUnw5LmppRd92leBVQRvfJgHDXhyFd8ZNRe65s/hu38paQesKVpGgVTpcK/DEzUOQsvc4Fuz62gtVPDtUtRx2/Z2Jg9Oew+f/+wUJUXrPTq7lKNGgfWLov7F+/W8g0HKXxuMA1Nl6LFXDObCu5brOSri+BJJZDuUrZqEiKxvxbRopoNUbDJhw3zNo3ikJH/2yoMaOVgvQKhau1YrrmlyBFh1a1jpDgafiKYdOYOKgMfjh5GqeMMq5KmjfvKEjejaL5o5HoOWW0KcABFufZJP7JG9g66wEsxzGjn0WpefPIrpTHyT2vwcJseVom2jFZ08Mxb1jHsBjY4dVWxVmsw9skWr6XkXxGmYdqFaBwlPH/9nOZB2tClr2+1+/+xnTH3tFqJ3g/BlFwZaBds+xKMwY2IFAG+S3HcE2yAvoj4/vK2yHD38S5/Ny0aJlG0x8cTKyjBYcyqvAsUITfnvxHsz57RN07tHVsZmM6tFqDVoVvg9deTfOnMjCwj3fCJdRBGw/31KKw6niQTtixAiwGtOXtgoQbLXVOyiu5gtshz76bxiNRgdoDQY2rSsEe8+V4bfTRmx59W7cP/YBPDbuKRfYatvRVna5tlZ3QHxvv3S3vLAVDdrBd/8Te/f8BQJt/d2CBNv60z5gr+wtbKuDNgQMtipo+3UqwQePP4auV3XHW1/OdoKt76B1vK/B6cUNdVkHrqBl7/wa1P1mxVP+4LdPhdaDB7YqaD+/vSuaRVffDczbD0qg9VYx/xxPsPWPrkEd1RvYegLars1DMOHBpxESHYIvty63w7b+Qctg++vSn/D2sKn46uByoTXzFbYz15bi7LlofPqPLkJBO2vWLIwcOVJojv/f3nmAR1Fuffy/2d1UQugdQpMSigWIhUiVpoKo9F4U8SJcOogVLnCVJoiAKJdPMBAQBQERQUI1oVcRjLREeoBASGNrvuedtrOb3WQ3mS1ZT56HJ8nNzDvv/M/sz3PPnEKLuaYAwdY1vf4RRzsLWwba7Oxs1K5dD+MmvsuFDdi/xFvZSLilA/NoGWgD1CrMnTAdSafOYtfNg0V6GaaUR8tAK/7rVKUlmrR5ElMWvaeYfQsDWwKtYvL75EIEW580i3c3VRBQITTyAAAgAElEQVRs7929izFj/gWj0egUaFUIwP/NX4Y9G7dj/4Nj3M0VJuvAHaBlwH37pSG4kXQN/zsUq5jwrsJWadB26dgGFy6cB3m0ipm0yAsRbIssof8tkB9sbUE7fuK7CLDxaNtGZSOyDO/RMtCK3/tHv4h3V07Hiz1ftgtcKyVt0rvcA1qzxbutGIO485sUM6YrsGWgTU8rgQ09GityfQKtIjIqvgjBVnFJi/+CjmArB23jpk9i5EhWsKCBRq3BzqtZOP3gEdrUf2QXtKoA4J2XByO0TAjiDm/K49m6DbQsqZbLs7WEDfifLaBlv3eqGIP/blqAWg1rK2JAZ2E755dHyMlQHrQJCQl47rnnFLkXWkQZBQi2yujoV6vYgy0D7TvvjITJZEKTx59yGbSMrtvWbkTs/K+QkHnCyrN1BbS2Hq6YgSAvWODhygPWGdCyblcvVW+D7mN6oteIvorY0hnYKg3amGefwq1b10GgVcSEii9CsFVc0uK/oC1s//orCR9+MI1rwdf08WZ4a+QYLrWLvQxz7NEGgAURmEfLQMuiAqyIYeCzr6D9gI744POP8wplL3SQX2oXR1IerOwHga1Og9bMPFyzmbuvV+t1RKOYxxV7SVYQbAm0xf9z4uodEGxdVewfcLwctgWB9vf0HHRqrEeFEmpZjNY+aNlLsVmj38MfR09hf5pNOz8vgpaFFPo1exXawEDF8m3zgy0DrSmnJNZ0j1LkaSKPVhEZ3b4IwdbtEhe/C4iwXbFyjeTRPteyDfoPGCp5tFuSM3AhU2cNWlUA16vWnkfLZR+oVLh6ORkTX3sLXYZ3xfuid+tp0Jr5mC3zaMXvfVu9jdzsR6g1aR7qVc5Fi5oa1C6nKbTxHMH2P1t10BjDFQXt7ds3qPF3oS3luRMJtp7TuthcSYRt5So1uLhnYUDL9aUVQgciaLlGgypg4XufIPHnvfgt45gwl5yXhp2RpwpMCBWI4kkxWqdDB9Yvwsx2QPvp9mwc/3AMKoRq0f7DlThx6yHScoxQqY0oF2HA03VUaP1YkEv2swdbpUEb3bwx2JQFmrDgkmm8djDB1mvS++6Fhw4ditjYWFSqXN0haF99yoASgUJal41HyzWY4UnLZx2oWAKYQFMhx3Zo615QhwRg28VdRQKtBb72XobZgpb/Xe7RfrI9G9npofjjvRfRIvoZfLVitWSYfckPsCflPv64k4UMvQmhoTrUqmjGE9XVBY4gt4UtgdZ3n3dP7Yxg6ymli8l14uLi0L9/f24gYJky5dD0iWZ4vUc/1KpdF1uuZOBydg66PWFyGrQW8AreqxAy+PtSCsa+8gaGz3gLb04eWSiPtqignbElByp9KGK7NkCDetXxxoi38e+xkxxa6ofzd7Av5QFSHuZAbzKhZLjeYchBDtsPf9SjjLokVrzcQJGngDxaRWT0+CIEW49L7rsXZKDt168fhgwdgZq16iBu7Wpcv34VmRkPEV6+KkrXfwIxbWqj80sdhLHj1jFaW4/WEWjF6rEZ/5qG078dR0LWcSF+wGvjKJQgzzpQCrTfdm0As9mEqPo1sP67LWjUpKlTBrqTpceWv+5hd0qaVcihUVUVXmoSBBG2TRduVRy06Q/SuOo9+ipeChBsi5e93Lbb+fPnY+LEiRxoR779DrTaQC61S6PVYOaRuzh5dBeyD/0Pack3kXU3E2WrlUf9Fo0R07Ednnq6Bd9cRojRsh8KAq0QaMDgVr2g02djT+pB74DWZMLcT2ciNvb/cPLMhULraxtyUOdcR8r8UWjz+V7FPNqnHq+HrKxMAm2hreTdEwm23tXfJ64ugXbYCIwcKQetFrOO3EGyLgfvvWjkp+KqAvB3Sgo2rIjDH4fOIO3vO1BBjQqRldCwWRN06dkNVatXF2K21qEDqR8C/1fp640O/ZGZkY7dDLh28mqd82it47OW2KwQo2X5tLlmsNBBqKkEvnqxHswmE0xmExjEqlaLxE8/8/FjJb6WbE/EsvH9cPHKbSWW4/ZIoFVESq8tQrD1mvS+cWERtOPGT0HvPgOg1Wo5j5Z9n5aYivvIxpROuVzYgIGWFTOouMm4LITAe7AHdu3hxsycTzyL+1fTEFGhFCrWqoInW7ZA72EDuBt1BFoxbDCkVU/o9DnYfdvaw3UVtFyhglCswKd1CYULuWa8v/ERSqnCrEC7fl0sZs/8CGf+uKyoQf74/Qx69+qmCGwJtIqaxmuLEWy9Jr33L2wPtBqNFhqNxmnQsrsICOCzDvgx5Cos+WQhDv+aiNTLt5GZmoFy1Sug4dNN0LpLezR/JtrqxmWOLAYz4OqysTv1UJ7KMMcxWotH6ypomWfLXjZVrlJNUa+W3aBSsG3aqA6MRj10Op33HxjaQZEUINgWSb7ie/LkyZMxd+5cyD1ah6ANCIA6IK9Hy6IBAUJ6F/N0+VitkDorfL988TLWfLkKZ347jbtXUmHSmVClfg1ENW+Kl3q+gqo1qkkiMqAOa90LDx+kY/D7wzF84kjZoEZ7vQ6KBtquL72A69ev4fTZi4obUgnYEmgVN4tXFyTYelV+71xcDto+fQeAh6zFo83UZGF8e3DhAua1iqBlYQSOqQJRCwKtGJrlXoYJFQt7d8Zja9wWXDiWhNQLt2Uhh2j0GT6Ag+uMf72LU/uPonTVMth8no+j5m0q4wC0XGzWkkvLQgdVtCWxsGMdKUZrMhnRpWNr3Lx5A81aPINVq5Uf+FhU2BJovfPZcOdVCbbuVNcH1xZBO3PWHHTo2MUKtOMP3IYxKNttoGWMtk3rilu5BltXbeam3GbeyUDZ6hUQ2bA2mj//DNYtXIXM9IcYOG0Yhk1gXq7YJlEGWq4iLG/5bVqWEZ9uM6JGcDgWdqwNs8nMvQxjoO3csTVuuRG0RQ0jMNACZmRlZfngE0RbKqwCBNvCKlcMzxsyZAhXGTZ9xn/tgDYVxiC5R8tCB8yT5TMQRI9WjM3y39mLMr4yjK8Ys3znfhXfiuXy4QVb0PIuKy8k82gvXbyE2KWrcCbhFO4l34FZb0JwiVBkPciENliD1j07YOqCD5ArAFaK0dr0OcgLWpZ1YOZA+0x0UzzKycGzLVvha1m1mNLmLKxn26hhTagDVARapQ3iA+sRbH3ACJ7YggW0n6BDpy5cw2+NVst9H39AAO0LQuiAZR14GLS5XK9EC5CZt7pnZzx+ituKiyeSkJZ8h6M5yzCIqFQKs2M/Q93G9fI0lLEFLeu/e/rkCbw1YjAyMh4iLCwczz73PBZ+vtStsrsK27NnzqB3724EWrdaxbuLE2y9q79Hri6C9oslX6NZ82ihWIGBVgsWOlCHZWJUGxXfsasA0LI4raXngTylS977QMijLcCjtTT+zgta9jexATjfyyAX6/9vDTav+B63/7qFXJOZu7haE4CgEsGo16IhakTVx6mcJjCf3AXz9SSuSQt7i8/OL1myFMJKlMT773+E1m3bu113V2BLoHW7OXziAgRbnzCD+zbBQLtu3TosXLTMGrQaLUbtvYnQ8Gy3gFbFaJlP6MBV0LJ8WUZfMXTASmz/9cow3LpwHY/SH3EusSpAzR0TGBSEkJBQVK5cDVWqVoNarcK5P/7AnHkL0cTJctyiWsRZ2IqgLRVRErdu3SrqZel8H1aAYOvDxinq1rp164adO3dKoGUhAzULHRQEWs7DFUpuhe+ueLRifZijGK0SoGXeKnvpZc41IfmuAYvX34Dh8DakndiNrKwM7h7LV6iEiFKlkZWZiU/mLPAYaJndnIHtD9+vx/vTJqJMmdIE2qI+7MXgfIJtMTBSYbZoAe2XnEer0aih1mihFUAb4sij9TRopRdkXNRWCB0IlV9cCpf1oEbm0TLQmkwstMCDdvluFdpXKYPhTcvCaDRw/5YtWYzvv1+HrMwMTr7g4BBUqlwVHTp2yrezV2G0tndOQbAl0CqldPFZh2BbfGzl9E5F0K5dtwnVq0dyFWH8Py3ejL+JCuWy8EaM0LFLHqMthqBd8msAOlUvheFNy/GgNRhgMOgxbdokHEw4gPj4eLRq1QpMkx07dkCv13Ox6ZCQMNSsVRsffvgfpzt9OW2AAjxbAq0rSvrPsQRb/7EldyctWrTAn38mYdW362Wg1SLdAEw9eAcVyspAyyrDxMbfXgCtNBG3QI+WH2Ej92jPXNPj2wNqC2gNvEcrB+3FixcRGRmZx8JsEsWiRYuQnJzMTQtm/yEqVbosnnm2JT75dIEiT4Qjz5aB9t0p41CrVk2w/dHXP0cBgq0f2VoE7erY9ahWTfRoZaBlHm1L3qOV/nE5tB6O0UopXs6EDlwArV6PkW8Nw5UrF3Hu3Dm7oLVn7tGjR2PDhg1ITU3lsh6UCDnYg+1nC+Zi2ZLPCLR+9Jlz5VYItq6o5cPHOgatClMPpqJOtUz0acb3N7CAlv1uaSIjvhRz68uwIoNWh28PaNCrbln0qFeK6+3KebR6HUa+Ndxl0NozKQs5sPBDdna2Vcihd5/+eO31Xk49BbawJdA6JZtfH0Sw9QPzMtBeuZKMzVt3IDAwWIrPphtUmPBbKhpEykGr5vodBKjyAS0DMNNFaCzD/SifgCsOcxS0E7MLpIGN7H+XFyiIBQtFBG3CRR02HgpEn/qlBdCy0IFRUdDaPg6JiYkYNGiQVcghrEQ4nm/VNt+Qgxy2ImibN2+Gw4cP+8ETR7dQGAUItoVRzYfOqV+/Pu7dS+NAGxQYzGUcsBjk5QwTZh9L82HQ8lkGYraBddaBPHRgQq7ZjIRL9kGr1+vwtuDReqKXgLMhBxG2o0ZPxJLF8xAdHU2g9aHPjTe2QrD1huoKXTMPaLkcWg0uPzRh9vE0NKjhpEfLebpCZZhHPFonQCs0jpGDtnf90ujJhQ54j5aBdvDAPnjwIA1paWkKqeraMo5CDszz/XLpQm4xAq1rmvrr0QTbYmpZK9AG8R6tVqPBJQG0T9bJxCtNNfyEhQAWOhAbyshjtOxvlqbfngkdOAKtZcw4y6Fl+bS5ZhMSLum50MGbTcqhU81wLrWLA63B+6C1F3IYN24cjh8/zmU5EGiL6YfLTdsm2LpJWHcuW7VqVahUaqzfsBlBQUESaI/f0WPx7+loXtcxaAP4qYxcRy5fB+2OczrsPBnEgzYy3NqjHeRdj9YZ+27cuBGvvfaaM4fSMf8ABQi2xczIImi/27CZ6wEgerROgTaAjxH4A2h1uhxcv369mFmPtvtPVoBgW4ysbwHtFgQGBUrTFUTQtqibiW4OQgfMi+VAy8VnZaEDIctAGsjolqwD10IHokc7uUUlRFcMkUpwdXodevV8hWtDSKAtRg8ubZVTgGBbTB4EBtrQsHCsWrUuD2gXnklHu8aZeKG+/RhtcQNt/KkgTGheCS0qBsPEUruMBu5lGIG2mDystE27ChBsi8GDUaZMGZQtV4GblRUYGCTl0cZfy8Y3SZky0NpWhvFxWa94tFxOrRMerZF17jJypbg/ntTh4HkLaMWCBQJtMXhIaYsFKkCwLVAi7x6QH2hXJWWireTRyqYrcOW3vgha+ewwE0xG1p/WOdBGlAxHUlKSd41BVycFiqAAwbYI4rn7VAm0365DoJZ5tHweLfNoGWhffioDz9bSciW40hgbT4KWDVpkIsgrwxx6tBbQsrQos0kArcmMH089QuL5YMyKqYa6ERqpBJfFaLt37YQKFcoTaN39sNH6bleAYOt2iQt3gbCwMDz2WAMsW/4/aLVB0Gq13DibTZcysSk5u8igFXNqxd2JwxltG387LMFVBLQmrD2iw9krIZj+XFXUidBwMVqjUQ+dXk+gLdyjQ2f5qAIEWx8zTEpKCqKiouyAVotNlzKsQMs3lFFDpWYZBs6HDtwFWjOL0cqaffMluI482rygZZVhJqOBmxvWvVtn8mh97Nmk7RRNAYJt0fRT9Gxr0K6EVhsoeLQOQKvmm8nwo8b5lK6CXoblB1phaAI/z8syZTzP1Ft7oQPLWHH5SzFb0PJjbMwmAbSXQzC9ZRXUidBK6V16nQ4vdm6HqKiGOHr0qKL60mKkgDcVINh6U33ZtUXQPvNMDGbOngNtYCA3wkat5kG7+Womej+dhcaVtXzpbR7Q8gGA/PJoPQdaC2RZsxk+RmsN2r9SQvFZ2xqICIQE2utXUzB4UD8CrY88k7QNZRUg2CqrZ6FWY6CtW7cuWrVqh5mz50IbyM8KY9Vhq86lY8/t7OIJWnMuTGaTNC+MQXf5Pj1upYZYg9ZgwLVrKRhCoC3U80MnFQ8FCLZettP+/fvRvn17GWiZR6vJF7SsH61KCh0U0qNloQJx1DjTQJHQgcyjZaA1mWAy84MZrUFbHRGBKmlmmAja9u3bYcuWLV62CF2eFHCPAgRb9+jq1KoSaFu3w6xZzKNlJbjWoH2jVQ4iy6q5uCwLHbAQAssc4MMFCoBWCtTKtixv/O0g6yBvjFaeQyuEDmxBezsEq1+uLUGWFS0w0Pbv2xOdO3ci0Dr11NBBxVUBgq2XLCeC9uWu3TFlygfWoD2fjn2pmRgWo/ML0H65T4/7d0OxokstK9CeOH4U48aOItB66Rmky3pWAYKtZ/XmrhYXF4f+/fvjle49MGXq+zxo1fyo8S9O38fxB9nFBLSs7yyffSBOXeBehnG9aM1cvHbRLgOy00N40AoTcJlHe/z4EYwf+w6B1gvPH13SOwoQbD2su0PQarX44pSXQCuEEqSULqdCB0UHbb9+ffHNN9942AJ0OVLAOwoQbD2ouxy0U999Hxqt4NEy0DKP9n42xnXQo1QoP1XBIzFaGWhz2c/OgNbM0rjkHq2ZyzjI69EGY0VnIUbLRtkYeI/232NGYuDAgQRaDz57dCnvK0Cw9ZANGGj79euHIUPfxMi33+FKcFn5rUarwcwjd5Giy8HodkbFQMvn1PLpBlLWge3LsPxAK7i5DMASWIWKMEegZZ27GHDnbDdAowvFkg41pRxaFkLYueNnzJjxAYHWQ88cXca3FCDYesAe8+fPx8SJEzFk6AgBtIGKgVaaG8bBlb8Zd4CWxWaR69ijzQvaSL6hjBCnJdB64EGjS/i0AgRbN5snP9DOOnIXyU56tHxurfWEBfugZQcJebNiHq0jj1berYvpwH4XPFqOrbIXX/IeB1xVGPNihdAB82YZbC0ebaQ0mJH1OxBBO2HCBMyZM8fNitPypIBvKkCwdaNdRNCOGz8Fvfv053od8KEDLWYduYPrxixM6WTmWiSyGK2aK8EVG8rws8LYl3dBa116y5ffsnABHzKQgzbcVALz2lSXBjMajHqsi4vF4s8XYNKkSQRaNz5rtLTvK0CwdZONJk+ejLlz54IH7QC+oYxGw5XhTktMxX1kY0qnXKmRjAW0rJOX4MF6GLT8ZAW5RysrVBC9XC61K9cKtLO2GlFGFUagddOzRMv6hwIEWzfY0R5oxcbfToNWBa5CzFOhg6KCdm6b6lx7RBanZR5t3Npv8cXiz8ijdcPzRUsWTwUItgrbzSXQchMWxNCBzKO1Ai1zc/mMAnfFaAsL2plbjSirCgMDLYvN8i/E9IiL40E7b948sDgtfZECpABN11X0GWCgXbBgAabP+C86dOwijLHhR9kwjzZTk4Xx7VkbRAZWlQRavh+t+PJL7tF6GbRCdRgfl7UOHTDQVgsMx4yWVaX0LoPBgC+Xfo7Y2G8ItIo+WbSYPyhAnq1CVhwyZAhiY2Ptgnb8gdswBmXLQCubGeY10PLzw+zGaBlYpUwEa9DezzJiwS9m1AoJx4yYKtK8MAKtQg8SLeO3ChBsFTCtFWg7dYFGreUyDli/g/EHUmEMysL4F5jnyo8al4YzykArxmb57ywjgU+YtRs6ELIUnCpYEAYwWoYyCi/ArEArlN6KnqwVaC2ZB3LQTo+pIswLM0AO2rVr16Jv374KqEpLkAL+pQDBtoj2FEH7xZKv0ax5tJTaZQtavjVi/qDlxtp4GLQshYvLp3URtCw+y16IGQx6fLl0MdasWYU1a9YQaIv4PNHp/qsAwbYItu3WrRt27tyJhYuW2YBWi1F7byK0ZDZGtVEJPWgLAi3/FkzyaK2qwfhNinm3BXm0lhlhfNWCbYMZMXTgCmjnbAOiy0dgbLMKstCBHp/O/g+2bdtMoC3Cc0Sn/jMUINgW0s62oGWerJqFDjQCaMMdgJbzcHlwit+5JuBOglbFyJlPZZiroOXLcG1jtEJ1WK4JyXcNWL5bhehyERjbXAStngsdEGgL+fDQaf9IBQi2hTC7LWiTkv7Evj17cPbcGVw2lkD5Jg3xVp8GeKxxA+vQQVFBK+xVBKrV1uUerODOFuTRynvR8v1o+bJbcThjXtCy9C4+Rvvp7BnYtm0L9u7di1atWhVCRTqFFPhnKUCwddHeDLTx8bu50tqMjAyuoQCLxzKPNiA0HDAbYdbnwKg3cOAK0KgRHB6CHqP6YOiEEYX3aF0FrdjRS2iZyIcOLD1oHYGWleKymWEiaNtXKYPhTctKExYYaKdNm4iDCQcQHx9PoHXx+aHD/7kKEGxdsH1kZCSuXr3KvVCKiCiNAYOGonevPlzf2eG/XkP5MpkY1lIIDyAAyReScSrhGH778QAe3LjHpVPVj26AifOnon7jKOdDBx4G7Zlrenx7QI1O1UtheNNyMtDqMW3aJAKtC88MHUoKiAoQbJ18FoKDg6HT6VCmbHnMmvUpGkY14prH3NebMfm3W3lAa4nJBkgtD7+atQzHfzmMrAeZCCtdAl/sWI56jRvyL8Wk1ojWL8OEP0kvuQoMHdh08srfoxXTuvjm38yjzQNaoUWiQS+ANpE8WicfGTqMFLBSgGDrxAMRFhYGo9GEn7fHS9MTeNDmYvJvN61AG4AAVgLGAZbLl+UoKkzB5V6CqZCcdAXzx3yCe9fuICqmMVb8ulrKp+UPF44vhEfLx2nlBQuOQgeFA+3FixfBPHz6IgVIAdcUINgWoFdBoK1d9SF6PaXmMgQsoOWhag+07ECxUGHDinX4aemPCNCqsDx+Jeo1ZS/UvAVaHVbtDUSf+qXRo14pS3qXXoeRbw3HlSsXce7cOQKta58vOpoUkBQg2ObzMJQoUQIGgzGPR3sx3YCZR+6gfo3Cg1aaqqACRnUYgXtX7+Dxdk9i+faV4p+k0IHQC5zfqb2sg6KEDswmJFzSYeMhOWiF7l0EWkIFKaCYAgRbB1IuXrwYY8aMwbrvNqFihUpSg2+lQStefsNX67Bl8UZUaVgV3x3dVATQWsaKi+PFxYkLfDYCn9rFxoyzceOOQKvX6/A2ebSKfdBoIVKAYOvgGQgKCkJ4yVL4/vvNQpeuAFx84KJHy8Vu+SYHYuhA7tGKlxb+in0/78FXU5ag3tMNsHLXt+J0Gxc82oJBK5+CK4L2zSbl0KlmuNQmkQftMNy4cQ1paWn0KSEFSAEFFCDY2hExMTERLVu2xLLlK9GwYSMuj5aB9uMjd9C8zkN0bVJAjFasDnMBtGJGwt5t1sB1PnTgCLR87wPm0VpAy0IHei50IIGWyzowQm/QYfDAPnjwII1Aq8AHjJYgBSSnKpd9EunLSoGQkBAEBYVg89ZfONAevZ2DRafv5w9aqT2XmGfrvEcrglbchATcaN7DzVOCmydG6xpod5zTYefJIB60kdYe7eBBBFr6OJAC7lCAPFs7qrKMgMFDR2D48Dc9Dlo5cL+euhQdB3fB+4ums+lg0vRb6/QuAq07Phi0JimgtAIEWwew3f/bUQm0raMeol09B6EDRx6tWI0gFiyIv1siuFIxgyOjfvLvWTi58xgSMo8rCtrJLSohumKwlN6l0+swZFBf6HQ5uH79utLPGK1HCpAC7HNPYQTr54DFa59//nnM3bAXn526j7aNRNCqwJUoCC+9xAoxcUAYPyNMCB0oAFpxV2/EDIE6MAA/Je0SwgliwYJrHu2mkzocPB+ECc0roUXFYK7xt8FoAHsZ1qvnK1AHqAi0hARSwI0KEGxtxGWNZnbs/BUVJq/3OmjZ1i7/eRnTXp2ITkNfxnsLP+LH2HAjx9lLL/l32dhxswkmI2ubaORejP1oA1puMCOB1o0fK1qaFMirAMHWRpMK1WsiS29Gh09no/vjLHQg82i5qjChwbcw8tZdHq18WyyccGrXCexLO1IwaE0mmEwEWvqwkwK+pgDB1sYi1WrWxoPMHFR85yvkBuhRPsKAqCq5aBapRqkQYTaYB0Erbm9Qs76oWLsyVh9Y79CjNZlMMIugNZnx46lHOJIUgunPVUXdCI1VjLZ7106oUKE8kpKSfO2ZpP2QAn6pAMHWThjh1193Yd9vR3EhTYf9VzNw+GYm7ulMCA02oHJpI5pUV+HZ2hq7MVqpeEFYVyxYsE3vcvVpWjr9C+z/bg/i7xyUhRAsoQNr0Jqw9ogOZ6/woK0ToeHmhbHQAXsZ1r1rZwKtqwag40mBIipAsLURkJXpjh07FoePnhXG1jBvlh9ze+hGJn66kIYr6Tpk6E2ICNejTkUzWtZVo0YZtVXnLrasUqAVt9ivcQ/0nTIIg8eO4BqBi2W4BYGWQZbBlrWI7N6NQFvEzwydTgoUSgGCrR3ZGFyPnTgnjBTnQcu3SxQHMqqQlmPEzsv3cfj6Q/ydoYM+14iqZQ1oVBVoUUuLUiFiW8VC2SXPSezF2MTX/417N+9hc9JOG9CaYc5lIQTBo70cgiUvRCIiEEIJrgF6AbR169bB0aNHldkUrUIKkAJOK0CwdQDbDz6ejVe7vy5MU5C9GBN60tp6rX/ey8He5Ps4fjMDVzN0CAs1oGoZMx6vEcCFHIryJdb4scqyZRMWYWdqAgdb3qO1Bu1fKaH4rG0NG9A+woud2yMqqiGBtiiGoHNJgSIoQLC1Ix6bL1ar9mPY8MNWoS+txaPl+9TaeK38cFzuS/xb4vWH2PznXVy6n4OHOiNKhRtQt5IZMfU0qFE6wGmTiaAVa6oHPdELjds8gZkr50rTFXmzzQsAAAeQSURBVBh0l+/T41ZqCD5rWx0RgSpplM21aykYMqgfgdZpxelAUsA9ChBs7ej69NNP48yZ33HwyBmr0IGzoM3zMkwFrDmTioPX0pGS/giGXCPKRRjRrDbQoqYGEcGy8jLZfmxBy/406oU3EVQiCMt//ZYbY0Ogdc8Hg1YlBZRWgGDrQFEG1o9mfIrXXrUOJXDeq6xCzNajtQda20sk3c1G/JUHOHbjIW5m6BEUos8TcrAHWlZC9sGQqbj2199Yf3oLB9ov9+lx+3YIVr9cW/JmWdGC6NG2b98OW7ZsUfq5ofVIAVLARQUItg4EY+NwQsPCEb8nUQolKAFae5dLvPoQB1Ie4MiNDCnkUKeSGU2rBaBRFSHey40iz8WX//kCBzbswQ8XtmPRLgOy00OwokstGIXBjAy0J44fxbixo9C5cycCrYsfCDqcFHCXAgRbB8qOHj0aS5cuxanfL1rHaG0ayzhM77IfGXBsRyEoyzza2N9TcehaOv5+yIccypY04smauWgeqUZayhW899pEtPn6J7ugPX78CMaPfYdA665PDK1LChRSAYJtPsKxXrZRUU2x7rsf+dCBB0DLtiO+DGPg/fNuNnZfuY8TtzJwM1MPtcaAyx++juh58VjRuZaU2sU8WgJtIT8FdBop4AEFCLb5iCx6t2vXbULjJk25IwsTo83XjjKP1ha0XAtbbiw533CGdaFJvPYQb3d5CmfOXraA1mDgQTtuNPr164tvvvnGA48OXYIUIAVcUYBgW4BaLHarDQxCwsETXgct4+2mjRswY/o0HD/5p/RCbOeOnzFjxgcYOHAggdaVp5+OJQU8qADB1gmxWWbCczGt8PWKVY5LcIsQo5U8WvmYchuPlndszXhv2mTs+GUrDh46zcGWQOuEAekQUsAHFCDYOmEE1uN2+/btOHP2olUoQTrVQ6DNNediwICeuHzpAnbvSSTQOmE7OoQU8BUFCLZOWkKr1UKj0eLk6fPWZygKWhabtTQHZ7+IHi0DLet/0CqmBcLCSmDUqDH4+OP3MGnSJMyZM8fJu6DDSAFSwFsKEGxdUF6j0SA4OBTHTvzOn+Vh0DLgPh3dBG3bvoD4+J0EWhdsR4eSAt5WgGDrogUk4J4UgOvs+fayDuQjyQvwaBloe/ToimtXU7jKMfJonRWejiMFfEMBgm0h7MCAWyK8JA4dOenc2YUELZsxxkIHXAjBbMZzzzzOfZ83bx4mTJjg3LXpKFKAFPAJBQi2hTQDA25gUDBWr45D46Z8Dm6eL7E6gRUqiMCV/SzFZGV5tOw4M2sMbgPari91wJ07twi0hbQXnUYKeFsBgm0RLMBycB89eoRnn4vBipWrrVeyAa28Kow7UHz5ZRe0rEetAFyzGQP698TFC39yI9b3799fhB3TqaQAKeAtBQi2RVSepYVt3boVEaVKW8IKbgBtTEwMDhw4UMTd0umkACngLQUItgopL3q5jRo/ge82bLQKGwiOLH8lux4ti83mItcs92hN6PFaV65VYseOHbFjxw6FdkrLkAKkgDcUINgqqDr7v/kJCQlcS8YyZcvj32Mn4LXXe0ngdRa0H334Lvbs/hWPHuUQaBW0Dy1FCnhTAYKtG9RnE3qnTp2K7OxsBAeHoFatOohp1Rrt23dEVKMmUlMZ1lxG9Gh/3PQD1q+PRfKVy9DrdYiOjsbhw4fdsDtakhQgBbyhAMHWzaqzETvHjh3jUrbYF2vbyCrRWDYDa4vI+hvI/9a8eXOCrJttQsuTAt5QgGDrYdUTExMRFxfHZRVERkaiQ4cOYK0c6YsUIAX8WwGCrX/bl+6OFCAFfEQBgq2PGIK2QQqQAv6tAMHWv+1Ld0cKkAI+ogDB1kcMQdsgBUgB/1aAYOvf9qW7IwVIAR9RgGDrI4agbZACpIB/K0Cw9W/70t2RAqSAjyhAsPURQ9A2SAFSwL8VINj6t33p7kgBUsBHFCDY+oghaBukACng3woQbP3bvnR3pAAp4CMKEGx9xBC0DVKAFPBvBQi2/m1fujtSgBTwEQUItj5iCNoGKUAK+LcCBFv/ti/dHSlACviIAgRbHzEEbYMUIAX8WwGCrX/bl+6OFCAFfEQBgq2PGIK2QQqQAv6tAMHWv+1Ld0cKkAI+ogDB1kcMQdsgBUgB/1aAYOvf9qW7IwVIAR9RgGDrI4agbZACpIB/K0Cw9W/70t2RAqSAjyhAsPURQ9A2SAFSwL8VINj6t33p7kgBUsBHFCDY+oghaBukACng3woQbP3bvnR3pAAp4CMKEGx9xBC0DVKAFPBvBQi2/m1fujtSgBTwEQUItj5iCNoGKUAK+LcCBFv/ti/dHSlACviIAgRbHzEEbYMUIAX8WwGCrX/bl+6OFCAFfEQBgq2PGIK2QQqQAv6tAMHWv+1Ld0cKkAI+ogDB1kcMQdsgBUgB/1aAYOvf9qW7IwVIAR9RgGDrI4agbZACpIB/K0Cw9W/70t2RAqSAjyhAsPURQ9A2SAFSwL8VINj6t33p7kgBUsBHFCDY+oghaBukACng3woQbP3bvnR3pAAp4CMKEGx9xBC0DVKAFPBvBQi2/m1fujtSgBTwEQX+H+LkPCW6pM6zAAAAAElFTkSuQmCC">
              <a:extLst>
                <a:ext uri="{FF2B5EF4-FFF2-40B4-BE49-F238E27FC236}">
                  <a16:creationId xmlns:a16="http://schemas.microsoft.com/office/drawing/2014/main" id="{78677530-5D19-44A0-AEB1-81C35AE40B5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HK"/>
            </a:p>
          </p:txBody>
        </p:sp>
        <p:sp>
          <p:nvSpPr>
            <p:cNvPr id="8" name="AutoShape 4" descr="data:image/png;base64,iVBORw0KGgoAAAANSUhEUgAAAVsAAAJWCAYAAAD2uSSuAAAgAElEQVR4XuydB3hUVfrG35lJr4RQQkfpCBYQxAaK9e+uBUVddVGxLKgUBUTAtiAgdgTECgJiQ0BFUUBBpIM0gaUGQgJpQBJSJ2XK/zl35k4mk0kyM+fMzczJl33YALn3u/O937k/P957zrk6q9VqBX2RAk4KzJ49G2PGjMGGTTsDXpdnR4/AmTPZWLBwcUB91iNHDmPYk49g2459AfW53H2YcWNGYevWjTCZTAH/WYP5A+oItsFcPv98doItv64EW34NZYtAsJWtogLyIdjyi0iw5ddQtggEW9kqKiAfgi2/iARbfg1li0Cwla2iAvIh2PKLSLDl11C2CARb2SoqIB+CLb+IBFt+DWWLQLCVraIC8iHY8otIsOXXULYIBFvZKiogH4Itv4gEW34NZYtAsJWtogLyIdjyi0iw5ddQtggEW9kqKiAfgi2/iARbfg1li0Cwla2iAvIh2PKLSLDl11C2CARb2SoqIB+CLb+IBFt+DWWLQLCVraIC8iHY8otIsOXXULYIBFvZKiogH4Itv4gEW34NZYtAsJWtogLyIdjyi0iw5ddQtggEW9kqKiAfgi2/iARbfg1li0Cwla2iAvIh2PKLSLDl11C2CARb2SoqIB+CLb+IBFt+DWWLQLCVraIC8iHY8otIsOXXULYIBFvZKiogH4Itv4gEW34NZYtAsJWtogLyIdjyi0iw5ddQtggEW9kqKiAfgi2/iARbfg1li0Cwla2iAvIh2PKLSLDl11C2CARb2SoqIB+CLb+IBFt+DWWLQLCVraIC8iHY8otIsOXXULYIBFvZKiogH4Itv4gEW34NZYtAsJWtogLyIdjyi0iw5ddQtggEW9kqKiAfgi2/iARbfg1li0Cwla2iAvIh2PKLSLDl11C2CARb2SoqIB+CLb+IBFt+DWWLQLCVraIC8iHY8otIsOXXULYIBFvZKiogH4Itv4gEW34NZYtAsJWtogLyIdjyi0iw5ddQtggEW9kqKiAfgi2/iARbfg1li0Cwla2iAvIh2PKLSLDl11C2CARb2SoqIB+CLb+IBFt+DWWLQLCVraIC8iHY8otIsOXXULYIBFvZKiogH4Itv4gEW34NZYtAsJWtogLyIdjyi0iw5ddQtggEW9kqKiAfgi2/iARbfg1li0Cwla2iAvIh2PKLSLDl11C2CARb2SoqIJ9ggu3Q515A8flzuGL4FFzRIgp9k6IEKMAfgmDLr6FsEQi2slVUQD7BAtuZO7Oxdcln0GUcRdP7X0cOTLDoLWgSrsNVSZG4vm00EiNCBCjifQiCrfeayX4GwVb2CvuQXzDAloH2r8wyxP76IfJzT2HCxC+UTE+VlOJAQQlSykqRrzPBYLDighgD+iVF4ub2sT6o4dspBFvfdJP5LIKtzNX1MbdAhy0D7e7MCjzVpjW++PgF5OWlO2DrmvLhghIcLCpBWkUZig1mxIdY0bVRqN8tB4Ktj4NP4tMIthIX19fUAhm2r27OQEquRQFtXGgIPpgztlbYumqwM7cQe4uKqlgOPRuH446OsUItB4Ktr6NP3vMItvLW1ufMAhW2rqBlCXoLW2dR/Gk5EGx9Hn7Snkiwlba0vicWiLBVQfvChe2rJMYDW39aDgRb38efrGcSbGWtLEdegQbb8X+mI6cAGHNhu2pZiYStO8vhYHEJMq3ljlkOzHK4plUUOiWE16owwZZjAEp6KsFW0sLypBVIsK0NtLw2gjcaFZSbsTk3v8oshxaRelzXKsrtLAeCrTfqNoxjCbYNo85eZRkosK0LtFrCti7LIUpvRc/GlbMcCLZeDbkGcTDBtkGU2bskAwG2DLT5BTqMurBtrR/enzaCN6qxWQ7McjhrKUe5wYKYomwcfG8YFq3+C53rsBy8uY4/jh03ZhS2bt0Ik8nkj/AU064AwZaGQjUF6hu2I9edQnmxoU7Q1mdnW9uwYZbD+mMH8eusR9Bp6mqE6K1glkOvphEY3Dk+4EYcwVabkhBstdE5qK5Sn7D1BrSBClv2udLSkvH6tHvx+cLDOFRQgkNOCytslkMYrmgRGRB7ORBstbk9Cbba6BxUV6kv2HoL2mCBrWvx/3JYDhUoM1jQLBxgsxyubhVVL5YDwVab25Ngq43OQXWV+oAtA63OGIph7Vt7pVWgeLauH9q5s60tofxyM/bmF+GosQRndRVVLAetNtIh2Ho15Hw+mGDrs3Tynqg1bIf9lobw8jCvQRusnW1tI+dUSRn+Ol/o2MuBWQ6tYwy4tV2M3ywHgq029zLBVhudg+oqWsKWB7QywrYuyyE+1IrLm0QItRwIttrcngRbbXQOqqtoBVte0DYE2DoPHGfLIRcm6AwWxywHHsuBYKvN7Umw1UbnoLqKFrAdujoNTcwReLRdSy5tgt2z5UmeWQ4HCotxpNSobB+pWg79mnu3dy/BlqcKnp9LsPVcqwZzpD9hm2M0YdyGDCGgbWidbV0D0HWWg6eWA8G2LmXF/JxgK0ZHqaL4C7aiQUuwrXnYuVoO7HVBraNsCytcLQeCrTa3L8FWG52D6ir+gK0K2gsQg3taNxOmR0O2EbwRUbUcTpSW4rzBVMVyWDPrRVqu642YPh5LsPVROJlPEw3bo3lGTNl6Bp0NsUJBS52t76OQrWrbkV+Is5YK5Gz8AtkblsJSWuR7QDqzTgUItnVK1PAOEAlbf4KWYMs/Nn/NzsXG1R8ie8O3MJeX8QekCDUqQLClwVFNAVGw9TdoCbZ8g5eBdm9FIeJ+fRN7tq6nXb/45KzzbIJtnRI1vANEwJaB9pWtZ9A7LB63tWjiNxHJs/VNWgba/aZCTOzdGJ+89jx5tr7J6NVZBFuv5GoYB/PCdntGEd7bm+N30FJn69t4XJ5xDsnWYgW0bK9dmo3gm47enkWw9VaxBnA8D2y1BC3B1vvB6ApaFoFg672OvpxBsPVFNcnP8RW2KmivjWyM65olaKIS2Qiey6yC9u1rmiIxIsRxIsHWcw15jiTY8qgn6bm+wJaB9p09ORgQpR1oqbP1fAAuPJWNXEMpXr+6Kmips/VcQ94jCba8Ckp4vrewXZWSj/kHz2sOWoKtZ4OvNtASbD3TUMRRBFsRKkoWwxvY1idoCbZ1D7y6QEuwrVtDUUcQbEUpKVEcT2Grgva22KbokxhXLwqQZ1uz7Ay0hWGl+OC6FrXWhjxbbYYuwVYbnYPqKp7AdsnhXCw9Xoj6BC11tjUPq0/TMlEWXl4naKmz1e7WJNhqp3XQXKku2AYKaAm27oeUN6Al2Gp3WxJstdM6aK5UG2wDCbQE2+pDylvQEmy1uy0JttppHTRXqgm2DLTLjxVhcGJzdIuPDoh8yLOtLAMDLSIr8G7/JK9qQ56tV3L5fDDB1mfp5D3RHWzn7TuL31KNAQVa6mwrx+AHqRkIizJ5DVrqbLW7jwm22mkdNFdyhW2ggpZgaxtSPKAl2Gp3WxJstdM6aK7kDFsVtI8mtUKbqPCAy6Gh2wi8oCXYajekCbbaaR00V1Jh+8jcX7Eu1YghAQraht7ZzkxNR2KsBdOvbs41tsiz5ZLP45MJth5L1XAOVGA7dizajF8W0KBtyLAVBVrqbLW7rwm22mkdNFeywXYc2o1fhk5h0egeGx0wsw9cRWyINoJI0BJstbstCbbaaR00V1JthElfrMXWjGKkFZlQbLIiwRKKjpFR6BkfGzD+bUODLQNtqwQrXrlC3BuKyUbQ5tYk2Gqjc1Bdxd3UL/Yq8rWpBdiZbURasQkGsw6J+jB0iYpGr4RYxIVW7o+qZbINBbb55WZ8mpmJdgkQClrqbLUbrQRb7bQOmivVtVyXJcLeMfbL8QIcyitDXrkVERYDmhvCcEWjeE0th4YAW3+ClmCr3W1JsNVO66C5kiewdU2G7QBWH5aD7LD1N2gJttrdlgRb7bQOmiv5Alvn5Jwth4xiE6x+tBxkhi0D7UdZGejdLAQjL0v02/ghz9Zv0lYJTLDVRuegugovbF2TZZbDxlNF2JFtrGI5XBQTw70PrqywPVVShq/OnfE7aKmz1e7WJNhqp3XQXEk0bOuyHGItIegaGe3TLAcZYaslaAm22t2WBFvttA6aK/kbtiItB9lgq4J2QKswDO2hzRuKyUbQ5tYk2Gqjc1BdRUvY1mQ57D1XimyjxTHLoSbLQSbYMtB+kZONgS3DNQMtdbba3ZoEW+20Dpor1SdsXUVir0j/JaXAsbCCWQ7twiLRt3G8srBCFtgeKijB9/nnNActwVa725Jgq53WQXOlQIJtbZaDyayDYd18mM+k4Jln5yEuzBAwGqelJeP1affi84WH6/xM9Qlagm2d5RF2AMFWmJTyBApU2LqzHF6f8ipK8s5Cd++rCDPr0VQfhu7RUbi8cWy9FsRT2KqgvbN9JAZ3jq+Xz0yerTayE2y10TmorhIssGWiPjt6BM6cycaChYuxI6sE2zNLsD+3AiUWHaLNBrQNDUf3mCh0jYvStAaewPav3EKsKcnDXe3qD7TU2Wo3LAi22mkdNFcKVti6Crz0aD52ny1FptECs1mHeGsILoqKxmXxMX63HOqCbaCAlmCr3W1JsNVO66C5kiywdRb8WF4ZNqWzrrcM58qsfrccaoNtIIGWYKvdbUmw1U7roLmSjLB1FV+1HA6fr0C+SbzlUBNsVdA+3CkaN7evX19Z1YQ8W21uTYKtNjoH1VUaAmxdC7LmZCHWp5dUsRwuCI/A1Y3jfbIc3MH2z7P52FSWj0ACLXW22t2aBFvttA6aKzVE2NZmOegterTQeTfLwRW2gQpagq12tyXBVjutg+ZKDR22IiwHZ9iqoB3VMw59k7SdFeHJoCMbwROV+I8h2PJrKF0Egm3tJWWWw7YsI1KKzI5ZDsxy6BEXhTZREcrJKmwffXs7tpSdx4ie8QEJWupstbt9CbbaaR00VyLYel6qnFITViQXOmY5MMshESFoV5yD5TMfRudpqwIatARbz2vNeyTBlldBCc8n2PpeVMfCipTTOPr+cMz6cWvAdrRqlmQj+F5vb84k2HqjVgM5lmDLX+gjRw5j2JOPYNuOffzB/ByBYOtnge3hCbba6BxUVyHY8peL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Q7DlF5Fgy6+hbBEItrJVVEA+BFt+EQm2/BrKFoFgK1tFBeRDsOUXkWDLr6FsEQi2slVUQD4EW34RCbb8GsoWgWArW0UF5EOw5ReRYMuvoWwRCLayVVRAPgRbfhEJtvwayhaBYCtbRQXkE0ywffD5V2DKzUbU4Ino2TgUV7SIQt+kKAEq8IUg2PLpJ+PZBFsZq8qZU7DAduS6UyhaMxfIOoZHXnsR2zINSCkIR35ZOJqE69CzcTiuaRWFTgnhnIp4fzrB1nvNZD+DYCt7hX3ILxhgO+y3NLSMKULFzzORnp6LBQtfdGSaZwQ2pAO7skKQnB8NQI8WkXr0ahqB69tGIzEixAdVvDuFYOudXg3haIJtQ6iylzkGOmxV0E7tb8EL42dVg61rusfPW/H7ST0O5IQjyxiFKL0VraMNuLV9jN8sB4Ktl4OuARxOsG0ARfY2xUCGrTNoWV6ewNY1/z/S4LAc8soi0Cwcwi0Hgq23o07+4wm28tfY6wwDFbZDV6ehe2IBJl1ZmZIvsHUWxNlySC2KRIU5RIjlQLD1ethJfwLBVvoSe59goME2x2jCuA0Z1UDra2dbmyLMctiWoce2zKqWQ7+kSNzcPtZjMQm2HkvVYA4k2DaYUnueaCDBtjbQ+gO2dVkO8SFWXN40os5ZDgRbz8dbQzmSYNtQKu1FnoECWxW0V7fKx1OX6dxmwGsjeCELvLEcCLbeKNswjiXYNow6e5VlIMD2aJ4RU7aewXVtC2oErRadrSeWw96zYThZGO2Y5cAsh3Zl6Rj25CPYtmOfV9rXx8HjxozC1q0bYTKZ6uPyDeaaBNsGU2rPE61v2HoK2vqGrauiu7OsWJ0aoiysyDlXhIyZT+Chj9fhlvYx6FwPCys8rTjB1lOl+I4j2PLpJ+XZ9Qlbb0AbaLB1Hgy7/5eKZx77L/75wTKkFUWg1BSC1lHaLqzwdHASbD1Viu84gi2fflKeXV+wZaB9ZesZDOpQgH/3cO/RugqupWfrTbGTk1Mx5KH/Ys/f3yinHT8PbM3QgVkO6cURCIMerWMM6Nfcu1kO3nwGT48l2HqqFN9xBFs+/aQ8uz5guz2jCO/tzfEKtIHc2brCtrrlAOzI0mPX2UicLwtHfKgVXePDcEWLSL+taqtpsBJstbmNCbba6BxUV9Eatr6CNphh6zogfkwGdmaFOiwHtpHOVUmRmuzlQLDV5vYk2Gqjc1BdRUvYqqB9uHs+7uyk91qnYLERvElMa8uBYOtNdXw/lmDru3bSnqkVbBlo39mTg0cv8g20MnW2tQ2m3Vk2y+F/OWHKRjqiLQeCrTa3MsFWG52D6ipawHZVSj7mHzzPBdqGAlvXwcM20lmXVtVyYHv33tEx1qftIwm22tyeBFttdA6qq/gbtqJA21Bh6zyYXC0HnVWPC2K9m+VAsNXm9iTYaqNzUF3Fn7BVQTvysgIMbOfZ9K7axJPRs+UZLL5YDgRbHsU9P5dg67lWDeZIf8F2yeFcLD1eCFGgpc627iGp7t17OC9KWVihvi7o6lZRjlVtBNu6dRRxBMFWhIqSxfAHbP0BWoKtdwMv1wj8klK5sIJZDux1QWeWvY1DW3+nvRG8k9Prowm2Xksm/wmiYesv0BJs+caiajn8vPgHZGxcAYuxkC8gnV2rAgRbGiDVFBAJWwbaH1Py8ULfIvRO4vdoXT8sebZ8A3jcn+E4umwxMjb9QJ0tn5R1nk2wrVOihneAKNjO23cW69KL/AZa6mz5xiYDrbE8Gvofpgf0FotbtmxREr3qqqv4Eq7nswm29VyAQLy8CNhqAVqCre+jRwXtu/2TEEgPyHr37o39+/crXbbValUSNBgMAHQwm2377bI/h4eH46KLLsKOHTt8F0HjMwm2GgseDJfjha0K2tf7F6FDI/HWgbOGZCN4P6IYaK3mGEy/urlyciDAtmPHjjh+/DgiIiLRomVrXNbrcvS5/Arcfsdd0On10Ol0OHz4MDb8uQ6HDv0Pp9JSkZaagqKiAkRFRWHGjBkYOXKk92JoeAbBVkOxg+VSPLBloC3zxrsAACAASURBVN2UmY/J1xj9DlrqbL0fUSPXRiBMF+0AbX3D9oILLsDJkycRFRWNm265Da++OhV6vR56vUH5roKWwbbyF4MvlF8/r/gBM2e+jdOnTsJsNivdLuuMA/GLYBuIVannz+QrbGfuzMbfOYWagZZg691AcQfa+oRtUlIScnJycfsdg/DiS5PtkPUctOyzM+Cq30c+Mwzr169FqdGIDRs2BJzHS7D1brw2iKN9gW19gJZg6/lwrAm09QVbFbQTJ/0Xd951NzdoncE78LprkHIiGR06dEBycrLnIvn5SIKtnwUOxvDewlYF7ewbjUiI8K9H66onebZ1jzAG2rjQGLxyRTO3B2vt2cbFxcFoLEVV0NpsA2Yf6PTOlgH7vR56xTeo2sm6drbOyX04dzbmzpkFo7EkYLpcgm3dY7XBHeENbF/dnIEsYxHeub5Mc9BSZ1v70GQrxl7YFI1m4ZE1glbrzrZnz544cOAARowYg0cfe7KKPysKtM6qXD/gKpxMOYFZs2bV+wM0gm2DQ2ndCXsK2/oGLcG25lp6ClotYXvHHXdg5cqVaNKkKX5Ztb4qaA0Gpwdgts5Wr7PNQvCmo3VWRP031kMP3YfNGzfUO3AJtnWzp8Ed4QlsAwG0BFv3Q9Mb0GoF2z59+uDgocMoKS7C4q+Wo3v3i2wzDgx266DKbANxoLXN1AX+HQDAJdg2OJTWnXBdsGWgPV9eiLk3V9QdzM9HkGdbVWAG2uf+jEXPRlEYeVmiR+r727NloD18+AiiomJgCDFg5S9r6wat3taXOs82qM2jddfRqqBVfma1A3dT/XW4BFuPhmPDOqg22I7/Mx1llqKAAC11tlXHJdtIfMo270Dr785WBe2ixd/i/nvvwqLFS9Cte4/Kh2FOHa1qG7AHZKJBq4J30J3/wN97dzlWp2l5ZxNstVQ7SK5VE2wDDbQE28oB5Sto/QlbBtqUlJP48afVyvchD92DvfuTq4GWzTRgMw6URQu1gFZBcC2TXdQfuXa0rn+++qrLkXPuDMrKyjS9Iwm2msodHBdzB9tABC3B1jaeVNBe2TQGQ3skeD3I/GEjdOnSRVmwwEAbHhaBBQvmYf68j7F9537b9C57R+sArX26V00drSjQKuC1WtG92wW4+aabsGLFCq/18vUEgq2vykl8nitsR647hajQIrw70BxwWTd0z5aB9qUt8RjQPMon0Pqjs60C2vAIGEJCMX7cs9i1czs2btntMWhVwIoErbq5DVtt9usvKzS1Ewi2AYeP+v9AzrANZNA29M6Wbf791m4+0IqGbSVo1yg7czHQhoaE4O5HhqKwtAxrly5RFijYOlu294Ht964drT9ByzYTY78GXNsH+edzUVxcrMlNR7DVRObguogK20umfB+wHa2qaEPtbEWBViRsGWiLi41Y8t2PCHMC7frMcoz64yRgACLCotAxPgwDW8fgng7xaBETarNhbdNp3X6v6e7x1KNl1oHa0aqgZdMTDh48iHvv/j8MGTIE8+bN8/tNSrD1u8TBdwEFtmPHYcCMBZhxnSWgE2iIsFVB+882MRjcOZ67PiI821atWkGnM2DJdysQFh6GkJBQhISEgIH2uS3ZSCz4Dqbj32DUKx/ht2OhOJQRjpzzEUiICEH3hAg83K0RbmwbUw24/gKtslWuFbjrzltxPPmwJg/LCLbcQ1W+ACpskyZ8h4TwMnRsVI5+La1CXj0uWq2GBlv2tty5+xrjrnaRQkArorOtDbQjN2XhvivPo2DnZ9i86U989Mnn9lVhOgWsa5N12H4yBKlnw1FQFIYOjcLRv1UM7rwwFpc0jXA7XHg7WhW0rNv9acUPeH7cM5p4twRb0Xe/BPGcPdvtGUXYmlGMv3PKUGyyokVUKXo2LUffFvDLO8W8la8hwdYfoOWFLQNtVHQsFi76BmFh4Uo3y7rapSklmLzzrALaey7WY+u2Tfjog5mYv+BrZaWCO8sg12jFn8cN2JkaitPnwqE3h6FzQoTS8Q7uGIfmUSGOmV91Te+qyTpwBi2DLft1Rd+e6Na1M7Zv3+7t8PPqeIKtV3I1jINrW9TAXuC4M9uIjGITrDoLWseUYkCbCvRvo6ONaJyGR3JyKoY89F/s+fsbIYPGX6DlgW3jxo2R2KRZnaBlS3LZQ7D7Bv9DWarr1ptVVXKaR3v8nA6bUvTYcSIc5/Ii0JhZDokRuK19LB7oYrdP2MMuZ4Xtf3bn0boDLTtu9KjhWPv7r7BY/GuZEWyF3ApyBalrua6a7dE8IzaeKsLec6U4W2pBfJj2lkND6GxV0D7cKRo3t48VPth88WwdoP3iG4SFso7W5tEuPVmCyX+dxePX5+Hmzra9D5RNZfR6PPSvu/DQkKG44cabqwLXDWhdk2QM/v2YDttSQnDyjM1yaBkThlvaxeIOZjk0iVCo6+hoHb9nkVgHa/No1W628rtF+btLL+6I999/H88884xwfR3pWdX/BPjtEhQ42BTwFLaueamWw6G8MuSVa2M5yA7bH5OBxYcbw1+g9aWzVUG76ItvEMpAGxqKEEPNoDXYX28z4uknlO7x3fdmV8468BC0VbpXALkl1S2HTo0icEObGNx9IbMcDDbA1ghaG2TVX9dc1Qtd/WwlUGcbbCTU4PP6ClvXj7YqJR/r0oqqWA69mpnwj44QZjnIDFstQOstbBlo27a9AB9+PE8BbWhoKAyGUHx6uACz9uc6OlqDQQ/o9LCB1jaXdvOmDXjv3dfxxZffVV11W8cSXFfQVvUNbKPuWI4Om0/osO90GNLPRCEhPATdEsJxa7tY3N8xzqWjrQpaq9WC/7t1IMymMmRlZfntDiPY+k3a4A0sCrbOCrhaDpGGCnRPLOWe5SArbFXQjuoZh75JUX4dTJ7YCKmpqejevTs6depaI2ifuD4PN3U2QAGtXg+D06IFZd2CTocH7rsT11w7AI899qQtJwGgdbUOGIx3pQOrD4Uh9WwYCovDkRQVij7NIvBgx1j0bBzmBF8LLBYrhg59EAcP/O3XKWAEW78O4+AM7g/Y+stykBG2DLRfHU7AiJ7xfgetJ52tA7Sdu+HDj+YhNCwMoSFVO9pxt51Hn7a2TrY6aG0rFtjKsVdemoCUlGR89PF8v4FWsQ5sDoJiJeSUWLDhhAG7T4UiIycS5oowdIkPxYAWEbizXSSaRugxefJLWPHDUr8+JCPYBicP/fqptYCtO8uBTTE7nl/hmOXALIcrW6PWV6LLBtvFB3X46UQjzUBbF2yrgnY+QsPY8ttQZRnuG3vz8PXxXDx3S6FHoFWaWL0Od9x2I2a8+S7atmvndhyz4zyxDtx1tK6gtT2SqvRm2Z+P5+qwNdWAA+kRyMqNRVyoDk1KsnHiy2mwpuz1271FsPWbtMEbuD5g66xWjtGEH47lOWY5MMuhfVw5BrYzV1tYIRNs6wO0tcGWgbZjx47o338gpk5/SwhomXf77KincO5MNj78ZH61m8QT0KogVkCqTv1SH4Y5dbQ20DJ/tnIWggpe9qBOwbDFgt0ZBizeHoPClLOwfvSE325cgq3fpA3ewPUNW28shyXvzkZ6ei4WLHwxoAT3dp6tCtqXLm+MzgnhmubizrPdsGEDbrjhBgW00xTQsiW4IVwdrbL5jD2zwXf/E5dcehlGPzvWkWs10FZrbys7Xl9Ba2EzEJxAy+K8vSEGaSlhKH39Dr+uJCPYajqsg+NigQbb2iwH08bFQHYy7nh+NPq1tNRqOWipvjew/WivHhvS4zGxt/agddfZOkA7YCCmTXMF7Xl8l3oWL/2zCJ2bGur0aFXrwBm07GHZ0u++xcIFn2H662+hbbv2CoRdFye41ou3o60JtLnnmqD5V6Nx+NABmEwmvw0Tgq3fpA3ewIEOW2dlR44ehbM559Dk0ddxrsyKiBAT2sUY0TvJhDs71l8NPIVtfYPWFbYqaP95+yC8MOElW0drsHW0k7bnYE1WbhXQ6vR621tw7dO71LfhKtso2j1aV9Cq7e1/HnsERcWFysMy7UDLOlubhzt1bTxK8hPww3VxuOvO/wObREFTv+rvnmmQVw4m2D47egTOnMnGgoWLlVrtyCrB9swSHD5fgXyTDgnhpejd1Ig+SRb0SqplnpHgSnsC20AArTNsv/jiCzz00EO4867BVUDLFi1M3CYWtOqLHO+47Wa0bXcBpk5/w1YBH6wD59Vh7jzayo7WPWgtFjNuuek69Ox5kV/3R6DOVvBNJkO4YIatq/5rThZiW5YRp4vNqLBa0CqmFJc2ZbuY+ddyqAu2DLRbM+Lx+tVNkRgRUq/Dhnm2W7ZsULo9BbQTX0JoqK2jdQbte/cVIzFaXajge0freGMudFi29FvMn/cp+vTth9GjK/1bVZC6rAOPQeu0Wsy5o2WgNZvNGHjdlfjwww8xbNgwv9WCYOs3aYM3sEywda5CTqkJf6QVY0uWsZrl0L8VkBAprma1wfb17QYczokLCNCyjIcNexx/7/kLdw26FxMU0IbDYDA4QLv+3Dm8cbdROGhVtZcs+QYLP/+sGnA9Aa0NtmwDGdv+B+ryW/ZnR0frBNqXVicgzBiPb/rHQQXtw/++HxkZp/3q17JcCbbi7i9pIskKW9cCHcsrw6qThVUshwviynBLOxO35VATbAMNtDt27MD0af/F2TNZ2Lx1t9LRGpSONgSPr8/GwaLzNtDGqCvCaulo7avEVI/W8e4wu3vj3NG61sIB3D79lBkK3oBWWcLgI2gtZjNuvOFaPPPM02Dj3p9fBFt/qhuksRsKbGuzHEosOrSPLfbZcnAHWxW0n9zQIiBGxpo1a7Bo4XyER0Tg2JED2Lp9X92gZXsdON4hVrkyTF2OWztoK6d+uRNgybffKG/gvbjnZZgw6WXbOjA382gdr7axsrmy6o5etode1Tta2zzbKh2t2QyzxQwG2kceeRCZGnS11NkGxJAPvA/RUGHrznLYfbYUp0ssVWY5eGI5uMKWgfb4+Th8cF1ggfamW/6B/fv2YMe2jdix83+KdfD4+iylo/3s30anpbd6ZZtEZ9AywNr+bNv3gAe0qvaffvIxflqxHHGx8Xh/9keOZbfqyjB3oLXNubWDVplpoG40UwnaRhXxmH9VnAJYFbRPP/Ukjhw5iHvvvRdLlizx+41Ina3fJQ6+CxBsq9eMWQ6b0kuw82ypY5YDsxz6tTDj+rbVj3eG7cubQpFZHBNwoL1r0P24ot/VmP3+G9i2dQP2/H0U9/+WgUzzecz9V7kyncs2rUsFLYNtJWBFg9axnwGseOKxR5CdlYHeva/AqNFj7PvUqkyt7GhtoFVXg1UH7fiVTdDMGoP5V8XCYrYooGUPxJ6xg7ZFixbIyMjQ5CYl2Goic3BdhGBbd72cZzkwyyEpsgT9WpQ5ZjmosP3nB8sCCrRLly7FD98vhQLaK6+GQW/AzPdmYNvW9ej81p/INOfVO2htZAU+nDsHq1f9jJjYeEyeMh1x8Y0U2qrWgW+gNeGZp/6jdLRt27YFW5Ks1RfBViulg+g6BFvviqXOcmCWQ6bRglCDCc3K0rDp9bHo/caqgOloq4HWwFaAGfDeO9OwYcc2JEz9pgpoFdtAsQ5q6mjtf6/ulKjYCTbtlA64tv0TnSR27mhV0DoekAEY8uC9yMvLQVxsI/Tu0xcPP/K4zZ+tsaO1YvzPTdEMto6WdbJsL4SVP/+ID+bMgtFYrDloybP17p5qMEcTbPlKzSyHn3YeworXhmPbjr/5ggk62xm0/a68Gno7aNnMg9FvvYeUv9bg66OLbJaB/TU2jtVhDk/W2aPVBrS2WV0WnEg5gVnvv4u01BNKd9uiZRtlT9zWbdo6PFoLO9hqA+0FhljMviJGAe3Kn1bgw49mo7AgX1FzxIgRfp954K5s1NkKGswyhSHY8lfzyJHDGPbkI9i2Yx9/MM4IDLTsld0PPPgIevS8pApo3zxYjNQ1HyNj8wp8eXxZQIKW2QbsXYzqHNqPP5qDLZs3oLioQJlLy97qy6ashUYloqDLVIQcOYiQVXNQXl4Gk6lCeXAXGxuP8+dz8fbbb2Ps2OqLJzgl9uh0gq1HMjWsgwi2/PUOFNh+Pn8e1q//wwbaiy+BXm+zDlhH++bBEpSHFQG/vYtd67bh6xPfQ8/2OFD3O6iho9WrVoHyb2Me66Byk2/HFC/7il21o3UFrTrzwMx27rJakHLiBHbt2oEjJzJwIPwxGA7tR5sDK5DUoiW6dO6Cq666Fn+sW4Mvv1yIL7/8Eg888AB/cX2MQLD1UTiZTyPY8lc3EGDrAO1D9o7WDWgf7l2ERW98it1rt+Kbkz+4BS2zFWxQZRaD3ZP1F2gds7gsthVgLm/EZX+hgpa9zsZqMeNssQUTlkeha2Qc5l3fXFkJZjZVoKKiHDOmv4aVK3+sd9CSZ8t/T0kZgWDLX9b6hq0K2ieHjUT7Cy6o0tG+dqAYEdGFuP/SEuWf2ItmfIpda7fg27QVtqleTh2tDbT2ObQuK8F8fxhWQ0drBysDqjegHftdLAY2jcOMfk0U0DLrwBRgoCXY8t9TUkYg2PKXtT5hy0C7adNGDH38qaqgDQnBa/tV0Brtc2b1WPj6xwpsvzv1Mxdo3b5lwUlK26wD+4ov5ffOm4HbPFlvQHvkjBnTfolzAW05Kioq8Ia9o12/fj369+/PX1ABEchGECCibCEItvwVrS/Yzp79Pvbu2eMALfNnFZ+2BtCyznbh6x9h59otWHrqZ3sXa3s5ozcdbf2DtkLpaG2gnYJVq1Zi7dq1AQNa6mz57ykpIxBs+ctaH7BVQfvYE0+jXfsLlJ272FxZ9jCMdbRx8QUY1LPUZr8qdgF7GKbDgmkMtpux9PRKpbMNZNCynbqO2jvaQa0bYeJljW22AQNteQUmTRqHrZs3BhxoCbb895SUEQi2/GXVGrYMtAf2H8Azo8agceMmVUD78t9FaJJQ6Ba0eugwf/qH2Pn7ZixLXxlQoGW2gvJiRqsF7GGYCtopPyVgcLvYStBW2B6GTZr0fMCClmDLf09JGYFgy19WLWE7ZcpkpJ8+jWdGjUXjxol20BpQZNbj7UPFtYKWtbnzp9lg+33GLwFjHbgD7Y5UM2b9noDBbWMxsVdjmCpU66AckyY+j61bNiI5ORntanhFOn9V+SKQZ8unn5RnE2z5y6oVbL0BLZtpwOZuMfuAdbTqHNn5U+2wzfy1chcv+5JbRQn7obbvtikJ/vRovQJteTmGD3sMKSnJOHjwYMCCljpb/ntKyggEW/6yagFbFbQTX5ysbI1o82grO9p2Sedxc+cKBYw1gZZ5tPNes8H2h6xVttkI9QVaNm9WWS1mtw7MbAqYGTtSTZj1e2M82bkRhneLc0zvqigvw/BhjwcFaAm2/PeUlBEItvxl9TdsGWjZiy7HPf9SFdBmlAIfHDWiY0s7aNkDL7jvaNXNYua9Nhd//b4ZP2avqifQWpQ321QDrcWMNUdM+HxDUwzvFmsHLbMOTAg20BJs+e8pKSMQbPnL6k/YTpo4AQWFBQpoQ0NDHXsdpPsAWpapM2zVzlY768AdaNkDMQtWHzFhAQNt11gM7846Whto2Z4HT9k72uLiYv5iaRSBPFuNhA6myxBs+avlL9hWgvZlhIaG2EBrMCDd6H1HqwBVB3w22dbZrjhj62z9BVp1I5nKJbi1gPawCQs2ugftI0P+pWwqk5uby18oDSMQbDUUO1guRbDlr5Q/YFsVtKyjtc2hTTda8f4RIy5tm4f+HUy2ubI1Wgf2R1x20DKyfjb5g0rY+vgwzLb6y66bm5VhvoB20iWNcF+HaPusAxPKK8oQrKAlG4H/npIyAsGWv6yiYTvmuWeVjnPU6Bfs1oENtEfyLZiXUlo3aPW2mQTqG29tdoHtadi8yR9gB+tszzo9IPNi1oFI0C7924xlO5pAAe2F0VWsg0ceDs6OVh1N1Nny31fSRSDY8pdUJGyrg9ZmHYgALcMt62wZbH86Z39A5jfQ2l/EWO1hmM2jrQu0ZWVGpKen8xenniIQbOtJ+EC+LMGWvzqiYGsDrQ6jnx2PkBD7wzAn0F7ZMRd92pjty2xZ+8pe0mjvYZU5XzV3tPZZXlVg6808Wu86Ws9A+96Vibg+KdwxvausvAz33XsnDHpdUIOWbAT+e0rKCARb/rKKgC0DbXhEBIY/NRqhIaHQ2R+GsY724xOluLaTClobYH0BLWtilc72t834+dxq9fmYw351p4TNnvXGo60dtPO3m7FufxO83S8R1yWFw8ymdpkqlFkHsoCWYMt/T0kZgWDLX1Ze2D7z9HDlbbLDnx6NUEMlaP/KNeHr1HJhoGWZOsO2zpVhNYDW8dJGZQtF9RfbMdENaC3MNmAvYbRCBe1b/ap2tLKBlmDLf09JGYFgy19WHtjWDFozvk4tEwpaZ9iuPLfap47WG9Aqq8NcQXtFIq5vUWkdqKCNj4vFkSNH+IsRIBHIsw2QQgTSxyDY8lfDV9jaQJuA4U+PUjpavYHNpdXjr1wbaG/unoMeSRbb/gau1oFenSPrftaB6tE6v2GcHfnp5DlVbARvrAP3oHXqbp0ehqmgNVus+Hy7GRsPNMGnA5qjRyNDFY/2rttvQbNmTaUCLXW2/PeUlBEItvxl9QW2/3nycbRs1QZDHx/mBFoD1meXY0VGhV9AyzKtC7Y1ebS+gnb2nxbsSU5UQHtRI4PyvjC2Oow9DLvr9lulBC3Blv+ekjICwZa/rN7ANicnBxMnjK8X0LIu99P/1tzZcoPWzF7caLMOWEfrCloGWQbbsrIy3HWHvKAl2PLfU1JGINjyl9VT2NY3aJXOtgbY1gladZcu+7vDHA/GVOtAAS17EGbb/FsF7U//1xKJYXC8YaG8rAy33ToQ3bt3w19//cUvfoBGIM82QAtTnx+LYMuvviewVUHbpetFGHzfA9Wsg5VZZbi9Zy4uTLQK9WiV7FQD12qH7e+VU7/Yj4WAlj0Is79lgYH2fycSseyWqqBNP5WKRx5+UHrQUmfLf09JGYFgy1/WumB79OhRvD59Knr0vBT33vcgQpQHYbaNZVaml2P9OW1A6+hs7bB1+LBu5tE6flZbR+v0ChsVtK+tAtIzE6qCtqICp0+n4tEGAlqCLf89JWUEgi1/WWuDrTvQsn0O2KIFTUBr3zBG+cYWNbw6x75cd7X99eLVFyx4A1qzxex4b1hdoL3hhoFYsWIFv+BBEIFshCAoktYfkWDLr3hNsHUG7X33PahsJsNeM67TV4L2X71z0DyWLQgTN73LYR04g9ae5mfMs2V7I5xl82xFgdaC11bplI5206C2Nn9WeWeYSeloH3rgXtx66y0NBrTU2fLfU1JGINjyl9UdbBlop742Gf2uvAa33z6oGmg35Rkx+NI8J9AqGxtU7nXg4zza2kCr2gjKfrZnV1XbJtG3jtaCSSsMKD7fCGvvaON4MSMD7e5df+G5Z59pcKAl2PLfU1JGINjyl9UVtjt27MCc2e+j35XX4vY7GGjZzl0hyjvDlqSVYndBGT9oHasWbJ9f3VTG+e2M6pazzhmy2QiOzcOdOl9PQGub1mWB2fHK8ZpBu2vXDox5dkSDBC3Blv+ekjICwZa/rM6wrQ7aEMfLGesbtFU62+xVzvt/2/zbWh6G1Qra29s4pnaxjlYF7YMPPoAFCxbwCxyEEcizDcKi+fsjE2z5FVZhO2vOZ0pHe8NNt2LgwJtt1oH9LbgqaB/tm4focLtdYH/duM0xUF65YH9NTS1LcH3saFmWbG6s+qYG9YWPbjtaO3SVubQW2BcquHa0elgKG+Pn21pXgraCgXY7Ro96CkOGDGmwoKXOlv+ekjJCMMF2yJhJKMs/i7b/fhnXtYrCze1jA6ImKmw7duqOm275RzXQfnrciJPlRgzpXeAlaCvJ6vSyBUfOnloHKmiVznbyB8qrzBlsq4KWLUawTbpV/lcLaJ9bFoLw0kb4+bZWjn0O2AOxNat/wZQpLzd40BJsA+K2DLwPESywfXVzBpJ/+ASG9MO4ZsgEHKgIR5YhCvEhVnRtFIorWkShb1JUvQi8aNFCzP9sLp4a8bxw0LrbUMYbj9YZtA7Y/rYZP7AXPjqsAxfQss7WautobSvC2NaJFljMFjy33AW0yqwDAq3rwCMboV5uxcC+aDDAloH2fG4hYn95B+l5uVgw8UWHqH/kAtuKDThsjUKpPgRNwnXo2Tgc17SKQqeEcL+Lv2bNGiz4/DNkpKfiu+W/VVoHBgM+TebraN2D1tHP2laGuZne5Zy08oYF+xf7HbMRdv62Gd9nr2I0hRU+gtY+tcsZtGPHjsWbb77pd82D4QIE22CoksafMdBhO/7PdJQVFGHuhRV4Yc6sarB1liuvHNiQD2wqCUe6LgIw6NEiUo9eTSMwuHO8cGUZaBctnI/+A27AV4s/w/If/7B5tAYDPks24rS5GI/3KWQGrW1Kl8OjtQPTrUdrQ6w/QMva1c+mzLXBNvPXKqC1MOvAYpt3a9vjwFqto00wJWDJTS0dL2asMJXjm68XY/asd/H8888TaJ1GGMFW+O0W/AEDGbbOoGVK1wVb12rsLrDiryK9w3KI0lvRs7EYy2Hp0u/ww/fLcNeg+9CyVWtMemEkfvx5gwLbWUeMyEExHu9bqCxWsP3S26CrTtKqB9AykCqw/X0zlmeudHi0dYH2mW/D0VwXR6D14nYn2HohVkM5NFBh6wpaX2DrWkPVckixhCPfEO6z5eAM2n5XXo3006fxwvNP4+dfNwc0aJmNMG8Ke0C2BUvTVyoPwzwF7bc3tbTvRcveGVaOr7/6AnNmv0cdbQ2gINg2FIJ6kWcgwnbkulOIKi7Cuxeaq2TibWdbmwy+Wg4qaB8a8jh69rxE6WTTT6dh3JjhuHnm78I7WieH1nuPtnKnGcXaZQ7t/Mlz8dfaLVh2+mevQKsswTWZYKoox9df20D79ttvg/m09FVdwoHWiAAAIABJREFUAYItjYpqCgQabGsCrYjOtrbyHy+x4vfzVS2H1tEG3No+xjHLgYH2pxU/4oEHH0EPO2gNegNOnzqFMc89iX6zv8fDvYuqWQcG1YH10joQDVpG3HnMRli7Bd+d/snu0VodWyPaZh2YYTFb8eSXkegWGYd51yc55tFWVFTgo7mzsHjxAgJtHSwh2BJsAxq2tYHW37CtzXLIM0QgqvgMSvf/iVsvvwT9L+5qW4KrZw/DQjB10wnsffc/mLv5C4c/y3xa5tHWD2grpyioHa3S2lqsmDeVwXYrlqStUGwEs7IEV30YZsbZIgsmLI9C18g4zL++uWMeLYHWO3gQbL3Tq0EcHSidLQNtE2MhprZnM+vdf4m0Ebwp7vLVv2P7OSN0vW7CqejmyksZW0To0KNRiPJyRmNxCv43YzQ+3PKl8iDMHWgZex07GOhsu3zZ/sb+5bQyzLuO1jYnVv1yTPWyb+jl2NmLARXA/KlzsYvBNvVHpz0O2EwEM84WV4J23vXNYWa2gakCzqD96quv8MADD3gjX4M8lmDbIMtee9KBANthv6WhZXlRraDVurNVVfv1l1+wd+8eDLzpVpSUl+NkRjrSCo1It+pRFBKBivhm0EdFIG3Zhxi2aDZ6dWlS2dEygCpgrbpRjKagta8KU77Bis9f+xC71m3F1ynfO/ahdQbttY0TMKNfE6WjZe8Lq6gox0dzZ+PLLxfiyy+/JNB6yBCCrYdCNaTD6hu2noK2PmC7fNkyHDh6BGf0OuRWVChdaLhOh0i9HqFtesIQbkFY8TGkFwDH/ncQnbr3gjU8CrrmrdD68i648YYeSIqvBK3SzGrV0dredWNbdmsHLbMRPp9mg+1XJ5Yrc2lV0I79LhYDm8Y5QGvraMvxxvTXsHLljwRaL6FAsPVSsIZweH3C1hvQag3b9z78AAdzclAIoEN0NP4z+D60b9MWOoMeb+06h/BII+6+1GYDpJ3OwrOTZuPXpTORfDoHX6/ejXMZZ2ENj4Wuez+0urIPOjczo0dLK2LCNbAOagAtg+6CqTbYLj6+TAHtkTNmTPslzgW05Yp18Mb0KVi5cgWB1gcQEGx9EE32U+oLtkNXp6G7uQCT2nmusFae7Uvvv4fUwkK0iojA9DHjoNczF1XvFrTsJ2npWRg9cRZWL5tl92BtBuyyH3/FzoOZyM8vQ1jHS1F+zaOIiSxHi0YV6JpkxiWtbLlX2VCG/UWtS3Dr8GhrAS3b32DBtI+we902LDq2BEergda2z0FFeQXeeN0G2vXr16N///6eF4mOtNXU6rxQmkQhBQBoDdscownjNmR4DVqtOlsG2pTCQrz274fRvm1b6PW2NV/sodibu84hJsaI23vaulP298x/TTudiVETZ2HNslmVj7wcD8F0yMzIwux5y1FWocOlA6+DsW1fpJXHIscSjYTYMrRPrEDvdha0iNP5FbRsu8QFr3+EPeu24aXNXysd7aDWjTDxssaOV9mwjnbSpHHYunkj1q5dS6D1kRIEWx+Fk/k0LWHLA1otYMtAe6qwEK8OeVixDFTQFpqAuftyER9XHbSMummnsjBq4vtYs2y22qraZxtU7kvLfjDn48U4kJyPbhfG44lH7kGRSY99hVE4WBKLUxVxKNWHomVCKTo1N6NnKytiwpw3r+XoaJX5s8y/NWPh659g9x87YZ2wEoPbxmJiL2fQlmPSpOcJtAJueIKtABFlC6EVbFXQXo18PNXaZQdsD0X1p40w/aO5OHTuHCZ7CVqlsz2VhZETZtpg69TRuu5By56N7d6zH0tWbERpOfDw4P7o3KWDLXsrkFUaggPFUThkjMPJisZVLIeLW1aKVG16V23WgRNo2T4zn0xbgP2b/sb9c361gda+RWJFuR20W6ij9XA41noYwVaEipLF0AK2DLSj/0jHdYYCn0Hr7872oalTMLBjJwy97/5aO1pmKrDFCoovxzaYAZB6OgsjX5iJNctnu+1obcc6DxwdXnvzE5zNq8DD9/VH18524DptmciOTi4Ox7aCeKSWxyLXEo1GMcxyKEevNhYkxdocBwW8bmYdKD9zAe2JHOCbOWtwZuP32PXX306gLcOkSeOxdctGJCcno107L4x0ye4HUekQbEUpKVEcf8P2aJ4RU7ae4QatP2E7be5cHM/LwWcTX6wC2tl/56J10xLc2MVGykrQMq9WnVWgQ+rpTAW2v30/p8rCBXWYuIJWhe9bM+cjLcuI54bdgabNEivfdus8vuyLE4pMOrvlEIdTpjiU6kKRGFuK7i0q0D2JWQ62tyvY3rTgClorTuTo8NOBJESsfh9Htv6Grdv/tj8MK8PwYY8jJSUZBw8eJNAKurcJtoKElCmMP2ErErRM8/FzZuH0+fNYNGGi0BIoXW2nznj8/n8pD71OFZvxxeF8j0DLPgh7QDZCge0HttkIzqvBXDpa1y5XBe6zw+9AsyaJVfOyg1ZxGVw2Ac8yhuJAcSSOlMYjwxyH0AgzkmLL0alZBXo0Nzs8WjaX9kC2HmuPNMf/NdVhzxczsH3bBmzcvAsV5QRaoQPJKRjB1l/KBnFcf8FWBe3tYQX4dwvfPFpnWQvKzBj7+WIUFZ5F92v/jfhQHS6IC0XPJhFoHRvqcwXe/vQTHDiTjQUvvqxYAKeKvAMtOyf1dAZGjJ+J37//wCvQqh9aBe6Y4XegiQrcWkBre2eN3UZQgliQXByBw8Zo/K+sMfKssYiLKkGb+FKEGizYe7qJAtrrm4fg7bdew1/bN2LtH1vwFHW0Po+buk4k2NalUAP8uT9guz2jCO/tzcEggaD9cF8OTuz5AUW56ZgwZggOZAKZ+aEoMoYpm70khutxSZNw9PHyPWTPvTkDoQYD3ho33gHaDi2KcW0HtkVXzdaB0qEq3q0OqafSbbD94QPHCKrJOqhpiE2Z8THySyz47/hHbB6s/UDXjtYdaNVj1FeRsz9vy4/D/pLGyLQ0hslgQNMQCy6Js2Ln4rexe8dGdOncFRkZp5Gbm9sAR73/UybY+l/joLuCaNj6A7Rz9p5T/kn/97rlyDpXgNcmDKmic1qeFam5OmQXhMJYFoFogxVtY0LQLTEc3RpH1FqT/0yfiu5JLTD4/qFYdOg8OrYsqRu0ypsXKv0CV9h6C1r1Az47aQ66XNgUD91/u/JXvoKWQffwOT3+l5GAAYk6xESGYndpKA5aInFwy8/I3LgMCZFhBFo/3q0EWz+KG6yhRcJWNGhPF5Zh0cHzCmiv6wS8/7F72Lpqf+QMkJqrx7nCcFjNhlotB+bX3nh5f2Q2udgn0DLmnnTqbH0FLcvht7Ub8N0v+/DCM3eiSZPGjrRse4A7Wwf23Q7sPq5zR+sK2q5xescbcpcUxWDVxl+RuX6JslSXvvynAMHWf9oGbWRRsGWgfWdPDh6NysedzWz/BOf5cgUti+UpbJ2vW1wOJJ8FUnKqWg6d4sMwoE007p06BZfdOsJn0LKHYalp6Xhm/Eys/bHSRnDMVfDSrv7v6x+jrMKKCc/auvdaQeuY8mWbiVAXaLeUh6Lo61eRdfqEsqsXfflPAYKt/7QN2sgiYLsqJR/zD54XDtoOLUtwZftKaX2BrWthnC2HomIdDm/8Ev969F/o07YOj9bFOnDuYFPTMvDM+PecYKvOw/VtWDA7oXunJNx3z//V3NHWANpDGQm4pbkebaN0jo72s6JGOFCuQ6NtixFqKsHWrRsJtr6VxuOzCLYeS9VwDuSFrWjQHsoxYmlyATq7gNbXzrauSo7970LMmvaEclhN82iZQevs0Va1CoC0tAw87YAtH2jZ51j01ffY/ncGpk16xGnWgZN14Aa0+7JCcPxMvFvQ7i8HErZ9ifffnIFxY0YRbOsaFAJ+TrAVIKJsIXhgq4J2ZGwBBiZ6+e9lN0LWBlp/wXb8lIUY//QdaNWiuW1lmH1VmOM9CnWAloE3NVWF7VwlK1cY+zJmRk6Yg3/ecCn6Xn6psum3svV3ldVildaBCtqb7R0tWznG3ifGOloG2iYb5+Hd92YqH4Ng60s1vD+HYOu9ZtKf4StstQatv2D78oyFuGXARbjhuqt9Ai37XM6wFQFaFpPNvS0sMeHZp9graOoG7V0tDWgSbls5xkA7p6gxkouNSNy22AFagq12tzPBVjutg+ZKvsB2yeFcLD1eCJEd7ZJjBbi0XTEuq2WTGhGerWthpr7zBTq3T8SQh+62b5uo9KY28DpN73KGqOsqsdS0TDz9/LtYt8LW2fJ+sQY2PSMLU95dihkvPWx7+GXbCEHpctWHYayjPXk2Dre3CHECrRlzihJxrKgYrf9ejumvz6jycaiz5a2OZ+cTbD3TqUEd5S1sRYN2R2Yxfk0tqhO0/ups35nzFQx6YMKYxyo3/vYCtGx570nm2QqCrfPLGydM/gBtWybifvuDMmfQ7kwPQUauE2jNFlistYOWOlvtbm2CrXZaB82VvIGtCtqXEgrQO57fo/UGtP6C7bLvV2PPoSy8M2WY1x2t+oaFk6cy8PQ4/s7WGbRKvnMXIeNMMcaPfKBKR1sFtGF268AO2uTcHLQ69Eu1jlYdkNTZanNrEmy10TmoruIpbOftO4t1qUV4IbFIKGj7dSxBt+aeSeYPG4FdedK0hfjnDT1ww/XXemwdOL/KRulsOWHrClr2uXbv2YcFSzbilXEPOqwDFbT/ahOKSD2bW2vraN8uaobTuWfQ4eQfeOWVV2sUlGDr2VjjPYpgy6ughOd7AttAAK2/OlsWl1kJ7Ovl8WwKWPWpW9V28lK39bI397ywdQda9nmYNzv8+Q8wdcKDyoKFTSfDUVAUjcGtq4P2VE4WOqb+WStoyUbQ7gYm2GqnddBcqS7Yigbt+rRC/JlRAm86WlVMf3W2B/53BIuWbcOcGU8rl6rtYVi1lzOy5bocna1b0Cob0dgeio2Y8AFGPHYLDhe0qA5aixlvFjVBeu4Zj0BLsNXutiTYaqd10FypNtgy0G5KzcfkJCM6RPF7tDyg9Wdny2JPfnORMivhiaH3OWpXV0erHugrbOsCLUPu2JfnomvfGxAe27VqR2sHbUZWGjpkbq+zoyXPVttbkmCrrd5BcbWaYDtzZzb+ziwUDtqB3UrQrnKPFa808ldnyz7El9/+hIPJuZg53d7dKi1u5cdz19HywNYT0LLudvzUL9CkbV/c0qM7OsXqEamzzaN9rbg5cjJTcHnpEYwcOdpjHcmz9VgqrgMJtlzyyXmyO9iKBu3KE+ex+5wR13Up9Rm0/u5sWXw257ZJowiMG/Wox6Bl53nb2XoKWrZw7IXJn6DjRZciptUlKCyNQrjOjCONWiE/NxN983d7BVqyEbS7hwm22mkdNFdyha0K2tltjEgI5bcORIFWC9gy7/bz77Zh8G0X46aB19j8W5eHYe4K6w1s3YHW9nfqq8ptCxfsK3Tx3Msf4p7beqND+7awWC34MPdi5JlN0IeGwqxvjPhQK7rGh+GW9jHonBBe57ijzrZOiYQcQLAVIqNcQZxhy0B7KDMf77QpCzjQMtUnv/UF8osq0L9vW/zz1uv9UojPv/geaZmFeGvKUx6B1pvO1lvQMug+M+EjvDR6EKxWC2bnXYqi8wfQLeYwBt19DwpKgT2ngaPZocgpioDFxFaS6XBVUiSubxuNxIiQahoRbP0ybKoFJdhqo3NQXUWF7fVvrEBWbpFQ0O7JKcatPcrRLIZfkq++W4nt+7LRskkoikpMKCixIi5Kh2aJkejRrR2uvaov/0XsEdjDssRGYZg45okqdkJNF/Cks/UFtLv3HsDiZZvw1LB7MD+/hwLaXk1Scettt7n9KOnngX0ZOpw4F4bzxRGIhB6tYwzo1zwSN7ePVc4h2AobJrUGIthqo3NQXUWB7dhx6DZ+sTDQLj2Sh8MFJcJBa/vn/bUOfb9bthIHj6UjJ78CJjMQF61Hq2Yx6NOrO3pc1MXnOqh2Qr9LmuOxhwfXGacu2PoCWmYZzF+0FMlpBcCgSSjK24/ezU7VCFp3H/JwNnAwS4/jZyJRVh6uWA7nV8xByrZVMFeU15kXHeC7AgRb37WT9kwVth3Gf4X2+nL0iTKhf4LOZxtBNGg/W7gMB0/kY9CtVUHrWpD09Cws/+l3pGcXoKDYihADEB+jx0VdWvtkOWzcsgM/rDkET4BbG2x9BS17e+6k6fNQcemdKI/JR6+W+V6B1t2A/TMZWPXxCmRt/BEWY5G0YzoQEiPYBkIVAuwzqDbCZz9txMZTRdiRbUReuRUJljJ0NJSjX4zV471qVdDe06sc0WH8iXoKWndX+m3dRvy9PxnZOUafLYefV/2BP7al1QncmmDLA9pvflqHLftzoLumlxDQMo1mrotA3g8LcXrzCnpTA//wJBvBzxpKF76mebZsv9qtGcVIKzKh2GRFC0sproosx5XxcLvAgYGWbet316UV9Q5ad0Xy1XJQgXvj1e1x393/cFt/d7B1D1rbC8odsw+cZh2wh2HMOmAdbapRj3c+XQ0khuOagc0xYMAA7nH31m/RaBcRiYJvp9KbGrjVrDsAdbZ1a9TgjqhruS4TJMdowtrUAuzMNiKj2ASr2YLOeqPDcvjxSC4yy4xCQXs0NR+P3tcfvS7rKbwmzHJYs3YTjqScqWI5XNA6EffdU/3hEwPupp1paN8iCs8/O7Ta53GFLS9oZ24sgGn7Mlz7RD9u0LIZCx9vtIH2lSua0QMy4aPJfUCCrUZCB9NlPIGtaz5H84yK5bD3XCmyjRZEm0rRPiIXl8YVoW9CKVf6cz75FmlZxX4DrSeWQ1QE0LJpVJVZDuyh2bKV25XTHxh0LXr3qvyPgDNsuUBbosf720tR8fsCNL68MZ5+YQSXlq6gZcFoNgKXpB6fTLD1WKqGc6AvsFXVeXVzBlKMRbjr0jJsS9EhKz8MpWXhaKY7j86RBbgyoRCtI8wei1kfoK3NcjhfWIGyiqqzHDZu24fkUyXo1Kayy1Vhu/bH6m9qUN4bVoN1YFEWMtisgwMFBny2xwzzmk+QdGUSnhjzH491c3egCtpL42Iw8rJExyEEWy5ZPT6ZYOuxVA3nQF9hO/7PdORYijDupooqYhWUWrHrlBVHskJwriAMMAEXhOSie3QRejUyIj7E4lZcFbQvjLgHrVolBUwB3FkO0RF6GMstCNEDF3VujoHXXaXsZ+sKW29A++nGs7BsWSoMtHP/jEXvRlFVQEudrXbDimCrndZBcyVfYFsTaN0lfeq8FfvSgeQzIThfFIE4awnahBbg4phKy4GBNv1MMcY9HVigdZfP7j37sW7DTscsB70esJgtOH06FW/9dzh6XXaxvZOtraO12N6UawHe/WIVTp4uglVXjtaXNsKjox7jGjtsYcMX292DlmDLJa1XJxNsvZKrYRzsLWy9Aa07BQ9lWXEgE0jODlcsh/Ati2DJPIZ7H7wdAzolBJ3obJbDrgMnsf9gCjp26q68zyw6UofWzWLQrcsF6N61A1q0TFL2OmAvcTx0+BjSM7KRlpGHc4VAReKFaHJxEoY/cR137nWBlmDLLbHHAQi2HkvVcA70BrYMtAX6Aoy+3nMftjYlp4+cirJ8AxIeGIV8SxPoTUAzQyGuiC9AvyYVaBRm6w4D/cv2KvN3sWjuK/hk0Q8oKDbBWFb1U7NGloE4PAwID9XDGtUI5/s+jmuvisSAjvwZqqAd0DQGQ3vU/B8t8mz5tfYkAsHWE5Ua2DGewnbkulOoCC0SCtrCtHzEt45HbkYOSguNqCitgMVshS4kBCFR8QiLiUPj1m3QqVU8Rt9zZcBWRoWtq2fL3iHGLIesc0YUGq1gsxwaxYSiceeLcaDzEFzbJVcIaNmy3GW74zGweVStoKXOVrshRLDVTuuguZInsBUN2on3jkd+Zh7Ky0oRER+JhBaJaNG+Jbr26o7+twzE5jXrcXjPIRzZexxGBuHiEuisVsS1vhCX3Hgrbu17IS5OENNdiyhUTbB1jb1k2UrsTS1CTlkEkHMKulgdGl+YiL4D+6L3VZf79FG8AS3B1ieJfTqJYOuTbHKfVBdsRYL2nefewLHtR1BRUY5Lb7oc0xe8A71eb/9lgE6ng16vU77rdHr7d52y89aqpT9jzktzkZ+ehfCYRojtdSMuvP4fuCimCDc2L6tXy8FT2K7KCMP3uW1xe98ytNNl4Kevvkf64XSY8m3/4QhpFIIWnVrgxkE3o1W7VnUOPG9BS7CtU1JhBxBshUkpT6DaYMtAq48sxPBr3U/X8kaF/z7yEk4dTEVYdCiWH14Fvd7gMWjVd4Gp38c+MBJ//boNMAPNbr0PIb3vRbi1HB3D89Er3oirm1WdjubN5/TlWE9g6wzaAZ2qbxyxed0mbPz1T+Qcz4G10ApdFBCWEIYLLrkQg53ei6Z+PgbapTsb4652kRjcOd7jj02ercdScR1IsOWST86Ta4LtsN/SEBFTJAy0pw+mIrp5DL7Z+aMTaO3AZZ2s0tFWdrOsu2UdrStonf885l8jsfXHTUhs0xRPzJ+LvafMSMnWo6QkHE10BegcVYjLGpX53XKoC7Z1gdbdyPp81jwk7z6K8rxyWEugWA4xLWJwzT+uhbX15Vi133vQUmer3T1MsNVO66C5kjvYigTt+EHPIef0WcQ0j3UPWje2gSegdRb4ptb9UVpgxNWDr8NTr9qWuP55rAx706xIPxfqmOXALIfLG5ejfTR/p+58/dpgy0D7w/nWePAaEy5rE+rTuDiZfLLScijUA9ZQ6CNj0KFZAh566N/o2LGTx3Gps/VYKq4DCbZc8sl5sitsRYL25QdeRMaxVMQk+Q+0SlV0wJj7bV1u8wuT8P4vH1UpVl6JBWsOluNopg4FhWGK5dAqtBBXJxQLsRxqgu3SUxH4vbAlF2idE/nzWDl+2hGOq0wpSFm3FNlZWbBYzIq3HRYegZ49e+LZZ8fUOlAJttrcxwRbbXQOqqs4w3bo6jQ0bVyAoQJmWX0+fT62/7wJCAO+r+LRGmDQ6+22gffWQRVxq7xqHDiy/wgeveIBtO7WFm8te7/GOuw5VSHUcnAHW9Gg/Xl/Gdbvi8CTl7XEPd2aVsntw7mzsGrVrygrtW0CxOAb3ygBd901CDfeeFOVYwm22tyeBFttdA6qq9hgOxYdXl4mFLRHtxzG2exM/HRqbRWP1hfQMvu22pcLaNnP2RKIo/sO49F+D9YJ3Kodo81yyMozwFqmVxZWeGM5uMJWBe1TN1lwYRMD93ioDbTugo8e+TSOH0+GyWR7UMgeRnbo2FGxHD6aO5v2s+WuSN0BCLZ1a9TgjlBfi3PJjAV4egC/l/nRSx8i+0gWzmRloFv/izDtc3V6lwEGg/MDMM8ehnkDWoW2YB3uYQz1Erhq4ZnlsOV4BXafRBXL4eLYEtza0v17u5xhy0C7tiQJwweiXkDrOoBX/Pg9vv9+mcNyyMs9h9zcs7BY+Gvd4G4WLxIm2HohVkM51PEOspeWKm9kiI0qRbeW5bi4FdCmkbuWsmZlVNAizIpTx1Kw8vR6xxzaStBWhay7h2EqYH0Brdrh/rLkZ0wb+gqSOrbEeys+8LmcrpZDnK4YPaLOV5nloML24ZmfY1t5c6Gg/XN/BF64sh2ua9/I5xzUE8c//yyWL/0affr0wY4dO7jjUYCaFSDY0uiopoCzZ1vtjQyGCjSJK0eXJBN6t9EhLqJm+KqgZbMOouKisG/zLqw4vhZ6g97m0bosVLD9ufr0LhGgVTvc7+Z9i/dGzsBT74zGgH9cL6T66iwHZ8uhTckJLHvzNXR+c6Uw0H6zsxS7jkYKB+3tt9+OFStWCNGCghBsaQx4oUBtixrUNzKoL4GMCC9DUnw5LmppRd92leBVQRvfJgHDXhyFd8ZNRe65s/hu38paQesKVpGgVTpcK/DEzUOQsvc4Fuz62gtVPDtUtRx2/Z2Jg9Oew+f/+wUJUXrPTq7lKNGgfWLov7F+/W8g0HKXxuMA1Nl6LFXDObCu5brOSri+BJJZDuUrZqEiKxvxbRopoNUbDJhw3zNo3ikJH/2yoMaOVgvQKhau1YrrmlyBFh1a1jpDgafiKYdOYOKgMfjh5GqeMMq5KmjfvKEjejaL5o5HoOWW0KcABFufZJP7JG9g66wEsxzGjn0WpefPIrpTHyT2vwcJseVom2jFZ08Mxb1jHsBjY4dVWxVmsw9skWr6XkXxGmYdqFaBwlPH/9nOZB2tClr2+1+/+xnTH3tFqJ3g/BlFwZaBds+xKMwY2IFAG+S3HcE2yAvoj4/vK2yHD38S5/Ny0aJlG0x8cTKyjBYcyqvAsUITfnvxHsz57RN07tHVsZmM6tFqDVoVvg9deTfOnMjCwj3fCJdRBGw/31KKw6niQTtixAiwGtOXtgoQbLXVOyiu5gtshz76bxiNRgdoDQY2rSsEe8+V4bfTRmx59W7cP/YBPDbuKRfYatvRVna5tlZ3QHxvv3S3vLAVDdrBd/8Te/f8BQJt/d2CBNv60z5gr+wtbKuDNgQMtipo+3UqwQePP4auV3XHW1/OdoKt76B1vK/B6cUNdVkHrqBl7/wa1P1mxVP+4LdPhdaDB7YqaD+/vSuaRVffDczbD0qg9VYx/xxPsPWPrkEd1RvYegLars1DMOHBpxESHYIvty63w7b+Qctg++vSn/D2sKn46uByoTXzFbYz15bi7LlofPqPLkJBO2vWLIwcOVJojv/f3nmAR1Fuffy/2d1UQugdQpMSigWIhUiVpoKo9F4U8SJcOogVLnCVJoiAKJdPMBAQBQERQUI1oVcRjLREeoBASGNrvuedtrOb3WQ3mS1ZT56HJ8nNzDvv/M/sz3PPnEKLuaYAwdY1vf4RRzsLWwba7Oxs1K5dD+MmvsuFDdi/xFvZSLilA/NoGWgD1CrMnTAdSafOYtfNg0V6GaaUR8tAK/7rVKUlmrR5ElMWvaeYfQsDWwKtYvL75EIEW580i3c3VRBQITTyAAAgAElEQVRs7929izFj/gWj0egUaFUIwP/NX4Y9G7dj/4Nj3M0VJuvAHaBlwH37pSG4kXQN/zsUq5jwrsJWadB26dgGFy6cB3m0ipm0yAsRbIssof8tkB9sbUE7fuK7CLDxaNtGZSOyDO/RMtCK3/tHv4h3V07Hiz1ftgtcKyVt0rvcA1qzxbutGIO485sUM6YrsGWgTU8rgQ09GityfQKtIjIqvgjBVnFJi/+CjmArB23jpk9i5EhWsKCBRq3BzqtZOP3gEdrUf2QXtKoA4J2XByO0TAjiDm/K49m6DbQsqZbLs7WEDfifLaBlv3eqGIP/blqAWg1rK2JAZ2E755dHyMlQHrQJCQl47rnnFLkXWkQZBQi2yujoV6vYgy0D7TvvjITJZEKTx59yGbSMrtvWbkTs/K+QkHnCyrN1BbS2Hq6YgSAvWODhygPWGdCyblcvVW+D7mN6oteIvorY0hnYKg3amGefwq1b10GgVcSEii9CsFVc0uK/oC1s//orCR9+MI1rwdf08WZ4a+QYLrWLvQxz7NEGgAURmEfLQMuiAqyIYeCzr6D9gI744POP8wplL3SQX2oXR1IerOwHga1Og9bMPFyzmbuvV+t1RKOYxxV7SVYQbAm0xf9z4uodEGxdVewfcLwctgWB9vf0HHRqrEeFEmpZjNY+aNlLsVmj38MfR09hf5pNOz8vgpaFFPo1exXawEDF8m3zgy0DrSmnJNZ0j1LkaSKPVhEZ3b4IwdbtEhe/C4iwXbFyjeTRPteyDfoPGCp5tFuSM3AhU2cNWlUA16vWnkfLZR+oVLh6ORkTX3sLXYZ3xfuid+tp0Jr5mC3zaMXvfVu9jdzsR6g1aR7qVc5Fi5oa1C6nKbTxHMH2P1t10BjDFQXt7ds3qPF3oS3luRMJtp7TuthcSYRt5So1uLhnYUDL9aUVQgciaLlGgypg4XufIPHnvfgt45gwl5yXhp2RpwpMCBWI4kkxWqdDB9Yvwsx2QPvp9mwc/3AMKoRq0f7DlThx6yHScoxQqY0oF2HA03VUaP1YkEv2swdbpUEb3bwx2JQFmrDgkmm8djDB1mvS++6Fhw4ditjYWFSqXN0haF99yoASgUJal41HyzWY4UnLZx2oWAKYQFMhx3Zo615QhwRg28VdRQKtBb72XobZgpb/Xe7RfrI9G9npofjjvRfRIvoZfLVitWSYfckPsCflPv64k4UMvQmhoTrUqmjGE9XVBY4gt4UtgdZ3n3dP7Yxg6ymli8l14uLi0L9/f24gYJky5dD0iWZ4vUc/1KpdF1uuZOBydg66PWFyGrQW8AreqxAy+PtSCsa+8gaGz3gLb04eWSiPtqignbElByp9KGK7NkCDetXxxoi38e+xkxxa6ofzd7Av5QFSHuZAbzKhZLjeYchBDtsPf9SjjLokVrzcQJGngDxaRWT0+CIEW49L7rsXZKDt168fhgwdgZq16iBu7Wpcv34VmRkPEV6+KkrXfwIxbWqj80sdhLHj1jFaW4/WEWjF6rEZ/5qG078dR0LWcSF+wGvjKJQgzzpQCrTfdm0As9mEqPo1sP67LWjUpKlTBrqTpceWv+5hd0qaVcihUVUVXmoSBBG2TRduVRy06Q/SuOo9+ipeChBsi5e93Lbb+fPnY+LEiRxoR779DrTaQC61S6PVYOaRuzh5dBeyD/0Pack3kXU3E2WrlUf9Fo0R07Ednnq6Bd9cRojRsh8KAq0QaMDgVr2g02djT+pB74DWZMLcT2ciNvb/cPLMhULraxtyUOdcR8r8UWjz+V7FPNqnHq+HrKxMAm2hreTdEwm23tXfJ64ugXbYCIwcKQetFrOO3EGyLgfvvWjkp+KqAvB3Sgo2rIjDH4fOIO3vO1BBjQqRldCwWRN06dkNVatXF2K21qEDqR8C/1fp640O/ZGZkY7dDLh28mqd82it47OW2KwQo2X5tLlmsNBBqKkEvnqxHswmE0xmExjEqlaLxE8/8/FjJb6WbE/EsvH9cPHKbSWW4/ZIoFVESq8tQrD1mvS+cWERtOPGT0HvPgOg1Wo5j5Z9n5aYivvIxpROuVzYgIGWFTOouMm4LITAe7AHdu3hxsycTzyL+1fTEFGhFCrWqoInW7ZA72EDuBt1BFoxbDCkVU/o9DnYfdvaw3UVtFyhglCswKd1CYULuWa8v/ERSqnCrEC7fl0sZs/8CGf+uKyoQf74/Qx69+qmCGwJtIqaxmuLEWy9Jr33L2wPtBqNFhqNxmnQsrsICOCzDvgx5Cos+WQhDv+aiNTLt5GZmoFy1Sug4dNN0LpLezR/JtrqxmWOLAYz4OqysTv1UJ7KMMcxWotH6ypomWfLXjZVrlJNUa+W3aBSsG3aqA6MRj10Op33HxjaQZEUINgWSb7ie/LkyZMxd+5cyD1ah6ANCIA6IK9Hy6IBAUJ6F/N0+VitkDorfL988TLWfLkKZ347jbtXUmHSmVClfg1ENW+Kl3q+gqo1qkkiMqAOa90LDx+kY/D7wzF84kjZoEZ7vQ6KBtquL72A69ev4fTZi4obUgnYEmgVN4tXFyTYelV+71xcDto+fQeAh6zFo83UZGF8e3DhAua1iqBlYQSOqQJRCwKtGJrlXoYJFQt7d8Zja9wWXDiWhNQLt2Uhh2j0GT6Ag+uMf72LU/uPonTVMth8no+j5m0q4wC0XGzWkkvLQgdVtCWxsGMdKUZrMhnRpWNr3Lx5A81aPINVq5Uf+FhU2BJovfPZcOdVCbbuVNcH1xZBO3PWHHTo2MUKtOMP3IYxKNttoGWMtk3rilu5BltXbeam3GbeyUDZ6hUQ2bA2mj//DNYtXIXM9IcYOG0Yhk1gXq7YJlEGWq4iLG/5bVqWEZ9uM6JGcDgWdqwNs8nMvQxjoO3csTVuuRG0RQ0jMNACZmRlZfngE0RbKqwCBNvCKlcMzxsyZAhXGTZ9xn/tgDYVxiC5R8tCB8yT5TMQRI9WjM3y39mLMr4yjK8Ys3znfhXfiuXy4QVb0PIuKy8k82gvXbyE2KWrcCbhFO4l34FZb0JwiVBkPciENliD1j07YOqCD5ArAFaK0dr0OcgLWpZ1YOZA+0x0UzzKycGzLVvha1m1mNLmLKxn26hhTagDVARapQ3iA+sRbH3ACJ7YggW0n6BDpy5cw2+NVst9H39AAO0LQuiAZR14GLS5XK9EC5CZt7pnZzx+ituKiyeSkJZ8h6M5yzCIqFQKs2M/Q93G9fI0lLEFLeu/e/rkCbw1YjAyMh4iLCwczz73PBZ+vtStsrsK27NnzqB3724EWrdaxbuLE2y9q79Hri6C9oslX6NZ82ihWIGBVgsWOlCHZWJUGxXfsasA0LI4raXngTylS977QMijLcCjtTT+zgta9jexATjfyyAX6/9vDTav+B63/7qFXJOZu7haE4CgEsGo16IhakTVx6mcJjCf3AXz9SSuSQt7i8/OL1myFMJKlMT773+E1m3bu113V2BLoHW7OXziAgRbnzCD+zbBQLtu3TosXLTMGrQaLUbtvYnQ8Gy3gFbFaJlP6MBV0LJ8WUZfMXTASmz/9cow3LpwHY/SH3EusSpAzR0TGBSEkJBQVK5cDVWqVoNarcK5P/7AnHkL0cTJctyiWsRZ2IqgLRVRErdu3SrqZel8H1aAYOvDxinq1rp164adO3dKoGUhAzULHRQEWs7DFUpuhe+ueLRifZijGK0SoGXeKnvpZc41IfmuAYvX34Dh8DakndiNrKwM7h7LV6iEiFKlkZWZiU/mLPAYaJndnIHtD9+vx/vTJqJMmdIE2qI+7MXgfIJtMTBSYbZoAe2XnEer0aih1mihFUAb4sij9TRopRdkXNRWCB0IlV9cCpf1oEbm0TLQmkwstMCDdvluFdpXKYPhTcvCaDRw/5YtWYzvv1+HrMwMTr7g4BBUqlwVHTp2yrezV2G0tndOQbAl0CqldPFZh2BbfGzl9E5F0K5dtwnVq0dyFWH8Py3ejL+JCuWy8EaM0LFLHqMthqBd8msAOlUvheFNy/GgNRhgMOgxbdokHEw4gPj4eLRq1QpMkx07dkCv13Ox6ZCQMNSsVRsffvgfpzt9OW2AAjxbAq0rSvrPsQRb/7EldyctWrTAn38mYdW362Wg1SLdAEw9eAcVyspAyyrDxMbfXgCtNBG3QI+WH2Ej92jPXNPj2wNqC2gNvEcrB+3FixcRGRmZx8JsEsWiRYuQnJzMTQtm/yEqVbosnnm2JT75dIEiT4Qjz5aB9t0p41CrVk2w/dHXP0cBgq0f2VoE7erY9ahWTfRoZaBlHm1L3qOV/nE5tB6O0UopXs6EDlwArV6PkW8Nw5UrF3Hu3Dm7oLVn7tGjR2PDhg1ITU3lsh6UCDnYg+1nC+Zi2ZLPCLR+9Jlz5VYItq6o5cPHOgatClMPpqJOtUz0acb3N7CAlv1uaSIjvhRz68uwIoNWh28PaNCrbln0qFeK6+3KebR6HUa+Ndxl0NozKQs5sPBDdna2Vcihd5/+eO31Xk49BbawJdA6JZtfH0Sw9QPzMtBeuZKMzVt3IDAwWIrPphtUmPBbKhpEykGr5vodBKjyAS0DMNNFaCzD/SifgCsOcxS0E7MLpIGN7H+XFyiIBQtFBG3CRR02HgpEn/qlBdCy0IFRUdDaPg6JiYkYNGiQVcghrEQ4nm/VNt+Qgxy2ImibN2+Gw4cP+8ETR7dQGAUItoVRzYfOqV+/Pu7dS+NAGxQYzGUcsBjk5QwTZh9L82HQ8lkGYraBddaBPHRgQq7ZjIRL9kGr1+vwtuDReqKXgLMhBxG2o0ZPxJLF8xAdHU2g9aHPjTe2QrD1huoKXTMPaLkcWg0uPzRh9vE0NKjhpEfLebpCZZhHPFonQCs0jpGDtnf90ujJhQ54j5aBdvDAPnjwIA1paWkKqeraMo5CDszz/XLpQm4xAq1rmvrr0QTbYmpZK9AG8R6tVqPBJQG0T9bJxCtNNfyEhQAWOhAbyshjtOxvlqbfngkdOAKtZcw4y6Fl+bS5ZhMSLum50MGbTcqhU81wLrWLA63B+6C1F3IYN24cjh8/zmU5EGiL6YfLTdsm2LpJWHcuW7VqVahUaqzfsBlBQUESaI/f0WPx7+loXtcxaAP4qYxcRy5fB+2OczrsPBnEgzYy3NqjHeRdj9YZ+27cuBGvvfaaM4fSMf8ABQi2xczIImi/27CZ6wEgerROgTaAjxH4A2h1uhxcv369mFmPtvtPVoBgW4ysbwHtFgQGBUrTFUTQtqibiW4OQgfMi+VAy8VnZaEDIctAGsjolqwD10IHokc7uUUlRFcMkUpwdXodevV8hWtDSKAtRg8ubZVTgGBbTB4EBtrQsHCsWrUuD2gXnklHu8aZeKG+/RhtcQNt/KkgTGheCS0qBsPEUruMBu5lGIG2mDystE27ChBsi8GDUaZMGZQtV4GblRUYGCTl0cZfy8Y3SZky0NpWhvFxWa94tFxOrRMerZF17jJypbg/ntTh4HkLaMWCBQJtMXhIaYsFKkCwLVAi7x6QH2hXJWWireTRyqYrcOW3vgha+ewwE0xG1p/WOdBGlAxHUlKSd41BVycFiqAAwbYI4rn7VAm0365DoJZ5tHweLfNoGWhffioDz9bSciW40hgbT4KWDVpkIsgrwxx6tBbQsrQos0kArcmMH089QuL5YMyKqYa6ERqpBJfFaLt37YQKFcoTaN39sNH6bleAYOt2iQt3gbCwMDz2WAMsW/4/aLVB0Gq13DibTZcysSk5u8igFXNqxd2JwxltG387LMFVBLQmrD2iw9krIZj+XFXUidBwMVqjUQ+dXk+gLdyjQ2f5qAIEWx8zTEpKCqKiouyAVotNlzKsQMs3lFFDpWYZBs6HDtwFWjOL0cqaffMluI482rygZZVhJqOBmxvWvVtn8mh97Nmk7RRNAYJt0fRT9Gxr0K6EVhsoeLQOQKvmm8nwo8b5lK6CXoblB1phaAI/z8syZTzP1Ft7oQPLWHH5SzFb0PJjbMwmAbSXQzC9ZRXUidBK6V16nQ4vdm6HqKiGOHr0qKL60mKkgDcVINh6U33ZtUXQPvNMDGbOngNtYCA3wkat5kG7+Womej+dhcaVtXzpbR7Q8gGA/PJoPQdaC2RZsxk+RmsN2r9SQvFZ2xqICIQE2utXUzB4UD8CrY88k7QNZRUg2CqrZ6FWY6CtW7cuWrVqh5mz50IbyM8KY9Vhq86lY8/t7OIJWnMuTGaTNC+MQXf5Pj1upYZYg9ZgwLVrKRhCoC3U80MnFQ8FCLZettP+/fvRvn17GWiZR6vJF7SsH61KCh0U0qNloQJx1DjTQJHQgcyjZaA1mWAy84MZrUFbHRGBKmlmmAja9u3bYcuWLV62CF2eFHCPAgRb9+jq1KoSaFu3w6xZzKNlJbjWoH2jVQ4iy6q5uCwLHbAQAssc4MMFCoBWCtTKtixv/O0g6yBvjFaeQyuEDmxBezsEq1+uLUGWFS0w0Pbv2xOdO3ci0Dr11NBBxVUBgq2XLCeC9uWu3TFlygfWoD2fjn2pmRgWo/ML0H65T4/7d0OxokstK9CeOH4U48aOItB66Rmky3pWAYKtZ/XmrhYXF4f+/fvjle49MGXq+zxo1fyo8S9O38fxB9nFBLSs7yyffSBOXeBehnG9aM1cvHbRLgOy00N40AoTcJlHe/z4EYwf+w6B1gvPH13SOwoQbD2su0PQarX44pSXQCuEEqSULqdCB0UHbb9+ffHNN9942AJ0OVLAOwoQbD2ouxy0U999Hxqt4NEy0DKP9n42xnXQo1QoP1XBIzFaGWhz2c/OgNbM0rjkHq2ZyzjI69EGY0VnIUbLRtkYeI/232NGYuDAgQRaDz57dCnvK0Cw9ZANGGj79euHIUPfxMi33+FKcFn5rUarwcwjd5Giy8HodkbFQMvn1PLpBlLWge3LsPxAK7i5DMASWIWKMEegZZ27GHDnbDdAowvFkg41pRxaFkLYueNnzJjxAYHWQ88cXca3FCDYesAe8+fPx8SJEzFk6AgBtIGKgVaaG8bBlb8Zd4CWxWaR69ijzQvaSL6hjBCnJdB64EGjS/i0AgRbN5snP9DOOnIXyU56tHxurfWEBfugZQcJebNiHq0jj1berYvpwH4XPFqOrbIXX/IeB1xVGPNihdAB82YZbC0ebaQ0mJH1OxBBO2HCBMyZM8fNitPypIBvKkCwdaNdRNCOGz8Fvfv053od8KEDLWYduYPrxixM6WTmWiSyGK2aK8EVG8rws8LYl3dBa116y5ffsnABHzKQgzbcVALz2lSXBjMajHqsi4vF4s8XYNKkSQRaNz5rtLTvK0CwdZONJk+ejLlz54IH7QC+oYxGw5XhTktMxX1kY0qnXKmRjAW0rJOX4MF6GLT8ZAW5RysrVBC9XC61K9cKtLO2GlFGFUagddOzRMv6hwIEWzfY0R5oxcbfToNWBa5CzFOhg6KCdm6b6lx7RBanZR5t3Npv8cXiz8ijdcPzRUsWTwUItgrbzSXQchMWxNCBzKO1Ai1zc/mMAnfFaAsL2plbjSirCgMDLYvN8i/E9IiL40E7b948sDgtfZECpABN11X0GWCgXbBgAabP+C86dOwijLHhR9kwjzZTk4Xx7VkbRAZWlQRavh+t+PJL7tF6GbRCdRgfl7UOHTDQVgsMx4yWVaX0LoPBgC+Xfo7Y2G8ItIo+WbSYPyhAnq1CVhwyZAhiY2Ptgnb8gdswBmXLQCubGeY10PLzw+zGaBlYpUwEa9DezzJiwS9m1AoJx4yYKtK8MAKtQg8SLeO3ChBsFTCtFWg7dYFGreUyDli/g/EHUmEMysL4F5jnyo8al4YzykArxmb57ywjgU+YtRs6ELIUnCpYEAYwWoYyCi/ArEArlN6KnqwVaC2ZB3LQTo+pIswLM0AO2rVr16Jv374KqEpLkAL+pQDBtoj2FEH7xZKv0ax5tJTaZQtavjVi/qDlxtp4GLQshYvLp3URtCw+y16IGQx6fLl0MdasWYU1a9YQaIv4PNHp/qsAwbYItu3WrRt27tyJhYuW2YBWi1F7byK0ZDZGtVEJPWgLAi3/FkzyaK2qwfhNinm3BXm0lhlhfNWCbYMZMXTgCmjnbAOiy0dgbLMKstCBHp/O/g+2bdtMoC3Cc0Sn/jMUINgW0s62oGWerJqFDjQCaMMdgJbzcHlwit+5JuBOglbFyJlPZZiroOXLcG1jtEJ1WK4JyXcNWL5bhehyERjbXAStngsdEGgL+fDQaf9IBQi2hTC7LWiTkv7Evj17cPbcGVw2lkD5Jg3xVp8GeKxxA+vQQVFBK+xVBKrV1uUerODOFuTRynvR8v1o+bJbcThjXtCy9C4+Rvvp7BnYtm0L9u7di1atWhVCRTqFFPhnKUCwddHeDLTx8bu50tqMjAyuoQCLxzKPNiA0HDAbYdbnwKg3cOAK0KgRHB6CHqP6YOiEEYX3aF0FrdjRS2iZyIcOLD1oHYGWleKymWEiaNtXKYPhTctKExYYaKdNm4iDCQcQHx9PoHXx+aHD/7kKEGxdsH1kZCSuXr3KvVCKiCiNAYOGonevPlzf2eG/XkP5MpkY1lIIDyAAyReScSrhGH778QAe3LjHpVPVj26AifOnon7jKOdDBx4G7Zlrenx7QI1O1UtheNNyMtDqMW3aJAKtC88MHUoKiAoQbJ18FoKDg6HT6VCmbHnMmvUpGkY14prH3NebMfm3W3lAa4nJBkgtD7+atQzHfzmMrAeZCCtdAl/sWI56jRvyL8Wk1ojWL8OEP0kvuQoMHdh08srfoxXTuvjm38yjzQNaoUWiQS+ANpE8WicfGTqMFLBSgGDrxAMRFhYGo9GEn7fHS9MTeNDmYvJvN61AG4AAVgLGAZbLl+UoKkzB5V6CqZCcdAXzx3yCe9fuICqmMVb8ulrKp+UPF44vhEfLx2nlBQuOQgeFA+3FixfBPHz6IgVIAdcUINgWoFdBoK1d9SF6PaXmMgQsoOWhag+07ECxUGHDinX4aemPCNCqsDx+Jeo1ZS/UvAVaHVbtDUSf+qXRo14pS3qXXoeRbw3HlSsXce7cOQKta58vOpoUkBQg2ObzMJQoUQIGgzGPR3sx3YCZR+6gfo3Cg1aaqqACRnUYgXtX7+Dxdk9i+faV4p+k0IHQC5zfqb2sg6KEDswmJFzSYeMhOWiF7l0EWkIFKaCYAgRbB1IuXrwYY8aMwbrvNqFihUpSg2+lQStefsNX67Bl8UZUaVgV3x3dVATQWsaKi+PFxYkLfDYCn9rFxoyzceOOQKvX6/A2ebSKfdBoIVKAYOvgGQgKCkJ4yVL4/vvNQpeuAFx84KJHy8Vu+SYHYuhA7tGKlxb+in0/78FXU5ag3tMNsHLXt+J0Gxc82oJBK5+CK4L2zSbl0KlmuNQmkQftMNy4cQ1paWn0KSEFSAEFFCDY2hExMTERLVu2xLLlK9GwYSMuj5aB9uMjd9C8zkN0bVJAjFasDnMBtGJGwt5t1sB1PnTgCLR87wPm0VpAy0IHei50IIGWyzowQm/QYfDAPnjwII1Aq8AHjJYgBSSnKpd9EunLSoGQkBAEBYVg89ZfONAevZ2DRafv5w9aqT2XmGfrvEcrglbchATcaN7DzVOCmydG6xpod5zTYefJIB60kdYe7eBBBFr6OJAC7lCAPFs7qrKMgMFDR2D48Dc9Dlo5cL+euhQdB3fB+4ums+lg0vRb6/QuAq07Phi0JimgtAIEWwew3f/bUQm0raMeol09B6EDRx6tWI0gFiyIv1siuFIxgyOjfvLvWTi58xgSMo8rCtrJLSohumKwlN6l0+swZFBf6HQ5uH79utLPGK1HCpAC7HNPYQTr54DFa59//nnM3bAXn526j7aNRNCqwJUoCC+9xAoxcUAYPyNMCB0oAFpxV2/EDIE6MAA/Je0SwgliwYJrHu2mkzocPB+ECc0roUXFYK7xt8FoAHsZ1qvnK1AHqAi0hARSwI0KEGxtxGWNZnbs/BUVJq/3OmjZ1i7/eRnTXp2ITkNfxnsLP+LH2HAjx9lLL/l32dhxswkmI2ubaORejP1oA1puMCOB1o0fK1qaFMirAMHWRpMK1WsiS29Gh09no/vjLHQg82i5qjChwbcw8tZdHq18WyyccGrXCexLO1IwaE0mmEwEWvqwkwK+pgDB1sYi1WrWxoPMHFR85yvkBuhRPsKAqCq5aBapRqkQYTaYB0Erbm9Qs76oWLsyVh9Y79CjNZlMMIugNZnx46lHOJIUgunPVUXdCI1VjLZ7106oUKE8kpKSfO2ZpP2QAn6pAMHWThjh1193Yd9vR3EhTYf9VzNw+GYm7ulMCA02oHJpI5pUV+HZ2hq7MVqpeEFYVyxYsE3vcvVpWjr9C+z/bg/i7xyUhRAsoQNr0Jqw9ogOZ6/woK0ToeHmhbHQAXsZ1r1rZwKtqwag40mBIipAsLURkJXpjh07FoePnhXG1jBvlh9ze+hGJn66kIYr6Tpk6E2ICNejTkUzWtZVo0YZtVXnLrasUqAVt9ivcQ/0nTIIg8eO4BqBi2W4BYGWQZbBlrWI7N6NQFvEzwydTgoUSgGCrR3ZGFyPnTgnjBTnQcu3SxQHMqqQlmPEzsv3cfj6Q/ydoYM+14iqZQ1oVBVoUUuLUiFiW8VC2SXPSezF2MTX/417N+9hc9JOG9CaYc5lIQTBo70cgiUvRCIiEEIJrgF6AbR169bB0aNHldkUrUIKkAJOK0CwdQDbDz6ejVe7vy5MU5C9GBN60tp6rX/ey8He5Ps4fjMDVzN0CAs1oGoZMx6vEcCFHIryJdb4scqyZRMWYWdqAgdb3qO1Bu1fKaH4rG0NG9A+woud2yMqqiGBtiiGoHNJgSIoQLC1Ix6bL1ar9mPY8MNWoS+txaPl+9TaeK38cFzuS/xb4vWH2PznXVy6n4OHOiNKhRtQt5IZMfU0qFE6wGmTiaAVa6oHPdELjds8gZkr50rTFXmzzQsAAAeQSURBVBh0l+/T41ZqCD5rWx0RgSpplM21aykYMqgfgdZpxelAUsA9ChBs7ej69NNP48yZ33HwyBmr0IGzoM3zMkwFrDmTioPX0pGS/giGXCPKRRjRrDbQoqYGEcGy8jLZfmxBy/406oU3EVQiCMt//ZYbY0Ogdc8Hg1YlBZRWgGDrQFEG1o9mfIrXXrUOJXDeq6xCzNajtQda20sk3c1G/JUHOHbjIW5m6BEUos8TcrAHWlZC9sGQqbj2199Yf3oLB9ov9+lx+3YIVr9cW/JmWdGC6NG2b98OW7ZsUfq5ofVIAVLARQUItg4EY+NwQsPCEb8nUQolKAFae5dLvPoQB1Ie4MiNDCnkUKeSGU2rBaBRFSHey40iz8WX//kCBzbswQ8XtmPRLgOy00OwokstGIXBjAy0J44fxbixo9C5cycCrYsfCDqcFHCXAgRbB8qOHj0aS5cuxanfL1rHaG0ayzhM77IfGXBsRyEoyzza2N9TcehaOv5+yIccypY04smauWgeqUZayhW899pEtPn6J7ugPX78CMaPfYdA665PDK1LChRSAYJtPsKxXrZRUU2x7rsf+dCBB0DLtiO+DGPg/fNuNnZfuY8TtzJwM1MPtcaAyx++juh58VjRuZaU2sU8WgJtIT8FdBop4AEFCLb5iCx6t2vXbULjJk25IwsTo83XjjKP1ha0XAtbbiw533CGdaFJvPYQb3d5CmfOXraA1mDgQTtuNPr164tvvvnGA48OXYIUIAVcUYBgW4BaLHarDQxCwsETXgct4+2mjRswY/o0HD/5p/RCbOeOnzFjxgcYOHAggdaVp5+OJQU8qADB1gmxWWbCczGt8PWKVY5LcIsQo5U8WvmYchuPlndszXhv2mTs+GUrDh46zcGWQOuEAekQUsAHFCDYOmEE1uN2+/btOHP2olUoQTrVQ6DNNediwICeuHzpAnbvSSTQOmE7OoQU8BUFCLZOWkKr1UKj0eLk6fPWZygKWhabtTQHZ7+IHi0DLet/0CqmBcLCSmDUqDH4+OP3MGnSJMyZM8fJu6DDSAFSwFsKEGxdUF6j0SA4OBTHTvzOn+Vh0DLgPh3dBG3bvoD4+J0EWhdsR4eSAt5WgGDrogUk4J4UgOvs+fayDuQjyQvwaBloe/ToimtXU7jKMfJonRWejiMFfEMBgm0h7MCAWyK8JA4dOenc2YUELZsxxkIHXAjBbMZzzzzOfZ83bx4mTJjg3LXpKFKAFPAJBQi2hTQDA25gUDBWr45D46Z8Dm6eL7E6gRUqiMCV/SzFZGV5tOw4M2sMbgPari91wJ07twi0hbQXnUYKeFsBgm0RLMBycB89eoRnn4vBipWrrVeyAa28Kow7UHz5ZRe0rEetAFyzGQP698TFC39yI9b3799fhB3TqaQAKeAtBQi2RVSepYVt3boVEaVKW8IKbgBtTEwMDhw4UMTd0umkACngLQUItgopL3q5jRo/ge82bLQKGwiOLH8lux4ti83mItcs92hN6PFaV65VYseOHbFjxw6FdkrLkAKkgDcUINgqqDr7v/kJCQlcS8YyZcvj32Mn4LXXe0ngdRa0H334Lvbs/hWPHuUQaBW0Dy1FCnhTAYKtG9RnE3qnTp2K7OxsBAeHoFatOohp1Rrt23dEVKMmUlMZ1lxG9Gh/3PQD1q+PRfKVy9DrdYiOjsbhw4fdsDtakhQgBbyhAMHWzaqzETvHjh3jUrbYF2vbyCrRWDYDa4vI+hvI/9a8eXOCrJttQsuTAt5QgGDrYdUTExMRFxfHZRVERkaiQ4cOYK0c6YsUIAX8WwGCrX/bl+6OFCAFfEQBgq2PGIK2QQqQAv6tAMHWv+1Ld0cKkAI+ogDB1kcMQdsgBUgB/1aAYOvf9qW7IwVIAR9RgGDrI4agbZACpIB/K0Cw9W/70t2RAqSAjyhAsPURQ9A2SAFSwL8VINj6t33p7kgBUsBHFCDY+oghaBukACng3woQbP3bvnR3pAAp4CMKEGx9xBC0DVKAFPBvBQi2/m1fujtSgBTwEQUItj5iCNoGKUAK+LcCBFv/ti/dHSlACviIAgRbHzEEbYMUIAX8WwGCrX/bl+6OFCAFfEQBgq2PGIK2QQqQAv6tAMHWv+1Ld0cKkAI+ogDB1kcMQdsgBUgB/1aAYOvf9qW7IwVIAR9RgGDrI4agbZACpIB/K0Cw9W/70t2RAqSAjyhAsPURQ9A2SAFSwL8VINj6t33p7kgBUsBHFCDY+oghaBukACng3woQbP3bvnR3pAAp4CMKEGx9xBC0DVKAFPBvBQi2/m1fujtSgBTwEQUItj5iCNoGKUAK+LcCBFv/ti/dHSlACviIAgRbHzEEbYMUIAX8WwGCrX/bl+6OFCAFfEQBgq2PGIK2QQqQAv6tAMHWv+1Ld0cKkAI+ogDB1kcMQdsgBUgB/1aAYOvf9qW7IwVIAR9RgGDrI4agbZACpIB/K0Cw9W/70t2RAqSAjyhAsPURQ9A2SAFSwL8VINj6t33p7kgBUsBHFCDY+oghaBukACng3woQbP3bvnR3pAAp4CMKEGx9xBC0DVKAFPBvBQi2/m1fujtSgBTwEQX+H+LkPCW6pM6zAAAAAElFTkSuQmCC">
              <a:extLst>
                <a:ext uri="{FF2B5EF4-FFF2-40B4-BE49-F238E27FC236}">
                  <a16:creationId xmlns:a16="http://schemas.microsoft.com/office/drawing/2014/main" id="{41332AAF-4AF8-4279-8C6C-4C7D5E1F1B0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96000" y="34290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HK"/>
            </a:p>
          </p:txBody>
        </p:sp>
        <p:pic>
          <p:nvPicPr>
            <p:cNvPr id="11" name="picture">
              <a:extLst>
                <a:ext uri="{FF2B5EF4-FFF2-40B4-BE49-F238E27FC236}">
                  <a16:creationId xmlns:a16="http://schemas.microsoft.com/office/drawing/2014/main" id="{9099BECF-DD41-4A9E-B71F-BD6C8E431860}"/>
                </a:ext>
              </a:extLst>
            </p:cNvPr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82" r="17850" b="16830"/>
            <a:stretch/>
          </p:blipFill>
          <p:spPr>
            <a:xfrm>
              <a:off x="9479211" y="4468743"/>
              <a:ext cx="2083556" cy="1799965"/>
            </a:xfrm>
            <a:prstGeom prst="rect">
              <a:avLst/>
            </a:prstGeom>
          </p:spPr>
        </p:pic>
        <p:pic>
          <p:nvPicPr>
            <p:cNvPr id="12" name="picture">
              <a:extLst>
                <a:ext uri="{FF2B5EF4-FFF2-40B4-BE49-F238E27FC236}">
                  <a16:creationId xmlns:a16="http://schemas.microsoft.com/office/drawing/2014/main" id="{547E2389-27CE-4599-91EF-9CB0EEA863C9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68" r="17812" b="16306"/>
            <a:stretch/>
          </p:blipFill>
          <p:spPr>
            <a:xfrm>
              <a:off x="7326003" y="3429000"/>
              <a:ext cx="1977540" cy="1909783"/>
            </a:xfrm>
            <a:prstGeom prst="rect">
              <a:avLst/>
            </a:prstGeom>
          </p:spPr>
        </p:pic>
        <p:pic>
          <p:nvPicPr>
            <p:cNvPr id="13" name="picture">
              <a:extLst>
                <a:ext uri="{FF2B5EF4-FFF2-40B4-BE49-F238E27FC236}">
                  <a16:creationId xmlns:a16="http://schemas.microsoft.com/office/drawing/2014/main" id="{690B5748-B408-4355-8C54-9D7837ED96E6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57" t="1556" r="14630" b="14041"/>
            <a:stretch/>
          </p:blipFill>
          <p:spPr>
            <a:xfrm>
              <a:off x="5001889" y="2745105"/>
              <a:ext cx="2148446" cy="1867896"/>
            </a:xfrm>
            <a:prstGeom prst="rect">
              <a:avLst/>
            </a:prstGeom>
          </p:spPr>
        </p:pic>
        <p:pic>
          <p:nvPicPr>
            <p:cNvPr id="14" name="picture">
              <a:extLst>
                <a:ext uri="{FF2B5EF4-FFF2-40B4-BE49-F238E27FC236}">
                  <a16:creationId xmlns:a16="http://schemas.microsoft.com/office/drawing/2014/main" id="{8A125175-F4BE-4668-90EE-092CF406024C}"/>
                </a:ext>
              </a:extLst>
            </p:cNvPr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07" t="-1240" r="16471" b="17097"/>
            <a:stretch/>
          </p:blipFill>
          <p:spPr>
            <a:xfrm>
              <a:off x="2613692" y="1702213"/>
              <a:ext cx="2090777" cy="1879187"/>
            </a:xfrm>
            <a:prstGeom prst="rect">
              <a:avLst/>
            </a:prstGeom>
          </p:spPr>
        </p:pic>
        <p:sp>
          <p:nvSpPr>
            <p:cNvPr id="17" name="Callout: Bent Line 16">
              <a:extLst>
                <a:ext uri="{FF2B5EF4-FFF2-40B4-BE49-F238E27FC236}">
                  <a16:creationId xmlns:a16="http://schemas.microsoft.com/office/drawing/2014/main" id="{84D1F35B-26BF-4C8E-A1A6-7DCE4A5EE48E}"/>
                </a:ext>
              </a:extLst>
            </p:cNvPr>
            <p:cNvSpPr/>
            <p:nvPr/>
          </p:nvSpPr>
          <p:spPr>
            <a:xfrm>
              <a:off x="7326002" y="3413224"/>
              <a:ext cx="1986419" cy="1911107"/>
            </a:xfrm>
            <a:prstGeom prst="borderCallout2">
              <a:avLst>
                <a:gd name="adj1" fmla="val 72171"/>
                <a:gd name="adj2" fmla="val -557"/>
                <a:gd name="adj3" fmla="val 72637"/>
                <a:gd name="adj4" fmla="val -239708"/>
                <a:gd name="adj5" fmla="val 86867"/>
                <a:gd name="adj6" fmla="val -286925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9" name="Callout: Bent Line 18">
              <a:extLst>
                <a:ext uri="{FF2B5EF4-FFF2-40B4-BE49-F238E27FC236}">
                  <a16:creationId xmlns:a16="http://schemas.microsoft.com/office/drawing/2014/main" id="{15363473-1353-4498-893E-94FE8BBA8528}"/>
                </a:ext>
              </a:extLst>
            </p:cNvPr>
            <p:cNvSpPr/>
            <p:nvPr/>
          </p:nvSpPr>
          <p:spPr>
            <a:xfrm>
              <a:off x="9488089" y="4468743"/>
              <a:ext cx="2074678" cy="1811141"/>
            </a:xfrm>
            <a:prstGeom prst="borderCallout2">
              <a:avLst>
                <a:gd name="adj1" fmla="val 73151"/>
                <a:gd name="adj2" fmla="val -1175"/>
                <a:gd name="adj3" fmla="val 73617"/>
                <a:gd name="adj4" fmla="val -357155"/>
                <a:gd name="adj5" fmla="val 47653"/>
                <a:gd name="adj6" fmla="val -385771"/>
              </a:avLst>
            </a:prstGeom>
            <a:noFill/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0" name="Callout: Bent Line 9">
              <a:extLst>
                <a:ext uri="{FF2B5EF4-FFF2-40B4-BE49-F238E27FC236}">
                  <a16:creationId xmlns:a16="http://schemas.microsoft.com/office/drawing/2014/main" id="{29CC5BC8-FA37-4AE1-93D1-BD5CC66D7CE0}"/>
                </a:ext>
              </a:extLst>
            </p:cNvPr>
            <p:cNvSpPr/>
            <p:nvPr/>
          </p:nvSpPr>
          <p:spPr>
            <a:xfrm>
              <a:off x="2605450" y="1749903"/>
              <a:ext cx="2107262" cy="1839191"/>
            </a:xfrm>
            <a:prstGeom prst="borderCallout2">
              <a:avLst>
                <a:gd name="adj1" fmla="val 19208"/>
                <a:gd name="adj2" fmla="val 93"/>
                <a:gd name="adj3" fmla="val 20125"/>
                <a:gd name="adj4" fmla="val -29261"/>
                <a:gd name="adj5" fmla="val 43086"/>
                <a:gd name="adj6" fmla="val -57397"/>
              </a:avLst>
            </a:prstGeom>
            <a:noFill/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6" name="Callout: Bent Line 15">
              <a:extLst>
                <a:ext uri="{FF2B5EF4-FFF2-40B4-BE49-F238E27FC236}">
                  <a16:creationId xmlns:a16="http://schemas.microsoft.com/office/drawing/2014/main" id="{0CCC4C84-15A8-413F-B93A-0853E368383C}"/>
                </a:ext>
              </a:extLst>
            </p:cNvPr>
            <p:cNvSpPr/>
            <p:nvPr/>
          </p:nvSpPr>
          <p:spPr>
            <a:xfrm>
              <a:off x="4982256" y="2745105"/>
              <a:ext cx="2168080" cy="1867896"/>
            </a:xfrm>
            <a:prstGeom prst="borderCallout2">
              <a:avLst>
                <a:gd name="adj1" fmla="val 67104"/>
                <a:gd name="adj2" fmla="val -963"/>
                <a:gd name="adj3" fmla="val 66598"/>
                <a:gd name="adj4" fmla="val -117707"/>
                <a:gd name="adj5" fmla="val 82686"/>
                <a:gd name="adj6" fmla="val -156115"/>
              </a:avLst>
            </a:prstGeom>
            <a:noFill/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23E82CE-01D5-4D56-9B1E-3726173FBD9D}"/>
                </a:ext>
              </a:extLst>
            </p:cNvPr>
            <p:cNvSpPr txBox="1"/>
            <p:nvPr/>
          </p:nvSpPr>
          <p:spPr>
            <a:xfrm>
              <a:off x="3058889" y="5439616"/>
              <a:ext cx="13138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>
                  <a:solidFill>
                    <a:srgbClr val="92D050"/>
                  </a:solidFill>
                </a:rPr>
                <a:t>x/H=0</a:t>
              </a:r>
              <a:endParaRPr lang="en-HK" sz="1600">
                <a:solidFill>
                  <a:srgbClr val="92D050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609CDF9-71C2-4B85-99F9-467B1B380B19}"/>
                </a:ext>
              </a:extLst>
            </p:cNvPr>
            <p:cNvSpPr txBox="1"/>
            <p:nvPr/>
          </p:nvSpPr>
          <p:spPr>
            <a:xfrm>
              <a:off x="3061514" y="4461480"/>
              <a:ext cx="13138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>
                  <a:solidFill>
                    <a:srgbClr val="FF0000"/>
                  </a:solidFill>
                </a:rPr>
                <a:t>x/H=0.25</a:t>
              </a:r>
              <a:endParaRPr lang="en-HK" sz="1600">
                <a:solidFill>
                  <a:srgbClr val="FF000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0494419-66DF-4AF2-810B-89C5929EEA37}"/>
                </a:ext>
              </a:extLst>
            </p:cNvPr>
            <p:cNvSpPr txBox="1"/>
            <p:nvPr/>
          </p:nvSpPr>
          <p:spPr>
            <a:xfrm>
              <a:off x="3034422" y="3980735"/>
              <a:ext cx="13138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>
                  <a:solidFill>
                    <a:srgbClr val="FFC000"/>
                  </a:solidFill>
                </a:rPr>
                <a:t>x/H=0.75</a:t>
              </a:r>
              <a:endParaRPr lang="en-HK" sz="1600">
                <a:solidFill>
                  <a:srgbClr val="FFC00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A7272B6-F7C2-4311-A87F-909B6487FAA7}"/>
                </a:ext>
              </a:extLst>
            </p:cNvPr>
            <p:cNvSpPr txBox="1"/>
            <p:nvPr/>
          </p:nvSpPr>
          <p:spPr>
            <a:xfrm>
              <a:off x="1418208" y="1756889"/>
              <a:ext cx="13138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>
                  <a:solidFill>
                    <a:srgbClr val="0070C0"/>
                  </a:solidFill>
                </a:rPr>
                <a:t>x/H=2.75</a:t>
              </a:r>
              <a:endParaRPr lang="en-HK" sz="1600">
                <a:solidFill>
                  <a:srgbClr val="0070C0"/>
                </a:solidFill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7FAA62F-8D73-4FB0-9CA5-37D3395DB542}"/>
                </a:ext>
              </a:extLst>
            </p:cNvPr>
            <p:cNvCxnSpPr/>
            <p:nvPr/>
          </p:nvCxnSpPr>
          <p:spPr>
            <a:xfrm>
              <a:off x="798990" y="5528994"/>
              <a:ext cx="619218" cy="159798"/>
            </a:xfrm>
            <a:prstGeom prst="straightConnector1">
              <a:avLst/>
            </a:prstGeom>
            <a:ln w="127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B2C6956-1F7C-4D38-BEDE-CF670FF7CCD5}"/>
                </a:ext>
              </a:extLst>
            </p:cNvPr>
            <p:cNvSpPr txBox="1"/>
            <p:nvPr/>
          </p:nvSpPr>
          <p:spPr>
            <a:xfrm>
              <a:off x="1019800" y="5615977"/>
              <a:ext cx="40728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HK" sz="1050"/>
                <a:t>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41228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F6B71-E3C3-4D00-99E6-99D68D1CE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28005"/>
            <a:ext cx="10972800" cy="507556"/>
          </a:xfrm>
        </p:spPr>
        <p:txBody>
          <a:bodyPr/>
          <a:lstStyle/>
          <a:p>
            <a:r>
              <a:rPr lang="en-US" altLang="zh-TW"/>
              <a:t>Compare with experimental PIV results</a:t>
            </a:r>
            <a:r>
              <a:rPr lang="en-GB" baseline="30000">
                <a:solidFill>
                  <a:schemeClr val="accent6"/>
                </a:solidFill>
              </a:rPr>
              <a:t>[4]</a:t>
            </a:r>
            <a:r>
              <a:rPr lang="en-HK" baseline="30000">
                <a:solidFill>
                  <a:schemeClr val="accent6"/>
                </a:solidFill>
              </a:rPr>
              <a:t> </a:t>
            </a:r>
            <a:endParaRPr lang="en-HK">
              <a:solidFill>
                <a:schemeClr val="accent6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B4EFE5-6362-404D-9D24-1B903C033B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E0FB3E-9A02-4139-8C26-4FCB75FD7D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HK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9B11084-D7EA-47EF-851F-389A8B4F7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96" y="1718310"/>
            <a:ext cx="3065702" cy="191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9240C6DA-DCC0-4942-8760-43DF07FA4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491" y="1758985"/>
            <a:ext cx="65815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x/H = 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C3383B25-2B51-4E37-AAE0-EE609EE4A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5354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HK"/>
          </a:p>
        </p:txBody>
      </p:sp>
      <p:pic>
        <p:nvPicPr>
          <p:cNvPr id="13" name="picture">
            <a:extLst>
              <a:ext uri="{FF2B5EF4-FFF2-40B4-BE49-F238E27FC236}">
                <a16:creationId xmlns:a16="http://schemas.microsoft.com/office/drawing/2014/main" id="{BA946DBB-18DD-487F-A32F-DDF77614476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340" y="1625222"/>
            <a:ext cx="3067551" cy="2064350"/>
          </a:xfrm>
          <a:prstGeom prst="rect">
            <a:avLst/>
          </a:prstGeom>
        </p:spPr>
      </p:pic>
      <p:pic>
        <p:nvPicPr>
          <p:cNvPr id="14" name="picture">
            <a:extLst>
              <a:ext uri="{FF2B5EF4-FFF2-40B4-BE49-F238E27FC236}">
                <a16:creationId xmlns:a16="http://schemas.microsoft.com/office/drawing/2014/main" id="{3E114DD8-58F2-4811-96CD-2763626C687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725" y="1509512"/>
            <a:ext cx="2792095" cy="2219325"/>
          </a:xfrm>
          <a:prstGeom prst="rect">
            <a:avLst/>
          </a:prstGeom>
        </p:spPr>
      </p:pic>
      <p:pic>
        <p:nvPicPr>
          <p:cNvPr id="15" name="picture">
            <a:extLst>
              <a:ext uri="{FF2B5EF4-FFF2-40B4-BE49-F238E27FC236}">
                <a16:creationId xmlns:a16="http://schemas.microsoft.com/office/drawing/2014/main" id="{785AAEE3-95FF-4F89-B213-5FE846B8CD6B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96" y="3940354"/>
            <a:ext cx="3011389" cy="1970151"/>
          </a:xfrm>
          <a:prstGeom prst="rect">
            <a:avLst/>
          </a:prstGeom>
        </p:spPr>
      </p:pic>
      <p:pic>
        <p:nvPicPr>
          <p:cNvPr id="16" name="picture">
            <a:extLst>
              <a:ext uri="{FF2B5EF4-FFF2-40B4-BE49-F238E27FC236}">
                <a16:creationId xmlns:a16="http://schemas.microsoft.com/office/drawing/2014/main" id="{F36FA881-AAE8-46E5-992E-51787FD3EC9F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297" y="3830054"/>
            <a:ext cx="2799080" cy="2190750"/>
          </a:xfrm>
          <a:prstGeom prst="rect">
            <a:avLst/>
          </a:prstGeom>
        </p:spPr>
      </p:pic>
      <p:pic>
        <p:nvPicPr>
          <p:cNvPr id="2049" name="picture">
            <a:extLst>
              <a:ext uri="{FF2B5EF4-FFF2-40B4-BE49-F238E27FC236}">
                <a16:creationId xmlns:a16="http://schemas.microsoft.com/office/drawing/2014/main" id="{095414D2-AEED-4421-A1D9-5F74461E1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988" y="1600544"/>
            <a:ext cx="3154363" cy="227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">
            <a:extLst>
              <a:ext uri="{FF2B5EF4-FFF2-40B4-BE49-F238E27FC236}">
                <a16:creationId xmlns:a16="http://schemas.microsoft.com/office/drawing/2014/main" id="{656EA52A-FD7C-4CE6-8B6E-895678EB2633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35" y="3893345"/>
            <a:ext cx="3074424" cy="2017159"/>
          </a:xfrm>
          <a:prstGeom prst="rect">
            <a:avLst/>
          </a:prstGeom>
        </p:spPr>
      </p:pic>
      <p:pic>
        <p:nvPicPr>
          <p:cNvPr id="18" name="picture">
            <a:extLst>
              <a:ext uri="{FF2B5EF4-FFF2-40B4-BE49-F238E27FC236}">
                <a16:creationId xmlns:a16="http://schemas.microsoft.com/office/drawing/2014/main" id="{F89C657C-A553-4E3B-B141-E66B345DF813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492" y="3744519"/>
            <a:ext cx="2702560" cy="2165985"/>
          </a:xfrm>
          <a:prstGeom prst="rect">
            <a:avLst/>
          </a:prstGeom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BA306D86-F13B-4372-9D09-3108952D3DB1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6062495"/>
          <a:ext cx="10972800" cy="5590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72800">
                  <a:extLst>
                    <a:ext uri="{9D8B030D-6E8A-4147-A177-3AD203B41FA5}">
                      <a16:colId xmlns:a16="http://schemas.microsoft.com/office/drawing/2014/main" val="3596711385"/>
                    </a:ext>
                  </a:extLst>
                </a:gridCol>
              </a:tblGrid>
              <a:tr h="5590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effectLst/>
                        </a:rPr>
                        <a:t>[4]  F. </a:t>
                      </a:r>
                      <a:r>
                        <a:rPr lang="en-US" sz="1000" b="0" err="1">
                          <a:solidFill>
                            <a:schemeClr val="tx1"/>
                          </a:solidFill>
                          <a:effectLst/>
                        </a:rPr>
                        <a:t>Schwertfirm</a:t>
                      </a:r>
                      <a:r>
                        <a:rPr lang="en-US" sz="1000" b="0">
                          <a:solidFill>
                            <a:schemeClr val="tx1"/>
                          </a:solidFill>
                          <a:effectLst/>
                        </a:rPr>
                        <a:t>, J. </a:t>
                      </a:r>
                      <a:r>
                        <a:rPr lang="en-US" sz="1000" b="0" err="1">
                          <a:solidFill>
                            <a:schemeClr val="tx1"/>
                          </a:solidFill>
                          <a:effectLst/>
                        </a:rPr>
                        <a:t>Gradl</a:t>
                      </a:r>
                      <a:r>
                        <a:rPr lang="en-US" sz="1000" b="0">
                          <a:solidFill>
                            <a:schemeClr val="tx1"/>
                          </a:solidFill>
                          <a:effectLst/>
                        </a:rPr>
                        <a:t>, H. Schwarzer, W. </a:t>
                      </a:r>
                      <a:r>
                        <a:rPr lang="en-US" sz="1000" b="0" err="1">
                          <a:solidFill>
                            <a:schemeClr val="tx1"/>
                          </a:solidFill>
                          <a:effectLst/>
                        </a:rPr>
                        <a:t>Peukert</a:t>
                      </a:r>
                      <a:r>
                        <a:rPr lang="en-US" sz="1000" b="0">
                          <a:solidFill>
                            <a:schemeClr val="tx1"/>
                          </a:solidFill>
                          <a:effectLst/>
                        </a:rPr>
                        <a:t> and M. Manhart, “The low Reynolds number turbulent flow and mixing in a confined impinging jet reactor,” International Journal of Heat and Fluid Flow, vol. 28, pp. 1429-1442, 2007. </a:t>
                      </a:r>
                      <a:endParaRPr lang="en-HK" sz="1000" b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4916867"/>
                  </a:ext>
                </a:extLst>
              </a:tr>
            </a:tbl>
          </a:graphicData>
        </a:graphic>
      </p:graphicFrame>
      <p:sp>
        <p:nvSpPr>
          <p:cNvPr id="22" name="Rectangle 3">
            <a:extLst>
              <a:ext uri="{FF2B5EF4-FFF2-40B4-BE49-F238E27FC236}">
                <a16:creationId xmlns:a16="http://schemas.microsoft.com/office/drawing/2014/main" id="{F2855F62-36F9-4BFE-ADE1-8ECB51177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3429" y="1717705"/>
            <a:ext cx="96371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x/H = 0.25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3084F97C-C53A-44B6-BC3E-07EE2586E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3429" y="3952807"/>
            <a:ext cx="96371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x/H = 2.75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0F3B1774-8516-430D-8F70-02E588CFE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491" y="3998404"/>
            <a:ext cx="96371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x/H = 0.75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8175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8FE7195-7601-4EBC-9A92-B7FE9BB293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55" y="1935212"/>
            <a:ext cx="5284282" cy="38368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1C6EFA-548C-43F1-B35D-9EA8BDC91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386" y="1020986"/>
            <a:ext cx="10972800" cy="507556"/>
          </a:xfrm>
        </p:spPr>
        <p:txBody>
          <a:bodyPr/>
          <a:lstStyle/>
          <a:p>
            <a:r>
              <a:rPr lang="en-US"/>
              <a:t>Velocity Profile </a:t>
            </a:r>
            <a:br>
              <a:rPr lang="en-US"/>
            </a:br>
            <a:r>
              <a:rPr lang="en-US"/>
              <a:t>(preliminary comparison with experimental results</a:t>
            </a:r>
            <a:r>
              <a:rPr lang="en-GB" baseline="30000">
                <a:solidFill>
                  <a:schemeClr val="accent6"/>
                </a:solidFill>
              </a:rPr>
              <a:t>[4]</a:t>
            </a:r>
            <a:r>
              <a:rPr lang="en-HK" baseline="30000">
                <a:solidFill>
                  <a:schemeClr val="accent6"/>
                </a:solidFill>
              </a:rPr>
              <a:t> </a:t>
            </a:r>
            <a:r>
              <a:rPr lang="en-US"/>
              <a:t>)</a:t>
            </a:r>
            <a:endParaRPr lang="en-H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A01384-02F5-4E9B-A605-9BBACACDF3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A723BD-F89F-4AEA-998B-867FF9B232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HK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E62EB42D-1246-4D8E-807B-5E13DF7EE35D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6062495"/>
          <a:ext cx="10972800" cy="5590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72800">
                  <a:extLst>
                    <a:ext uri="{9D8B030D-6E8A-4147-A177-3AD203B41FA5}">
                      <a16:colId xmlns:a16="http://schemas.microsoft.com/office/drawing/2014/main" val="3596711385"/>
                    </a:ext>
                  </a:extLst>
                </a:gridCol>
              </a:tblGrid>
              <a:tr h="5590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effectLst/>
                        </a:rPr>
                        <a:t>[4]  F. </a:t>
                      </a:r>
                      <a:r>
                        <a:rPr lang="en-US" sz="1000" b="0" err="1">
                          <a:solidFill>
                            <a:schemeClr val="tx1"/>
                          </a:solidFill>
                          <a:effectLst/>
                        </a:rPr>
                        <a:t>Schwertfirm</a:t>
                      </a:r>
                      <a:r>
                        <a:rPr lang="en-US" sz="1000" b="0">
                          <a:solidFill>
                            <a:schemeClr val="tx1"/>
                          </a:solidFill>
                          <a:effectLst/>
                        </a:rPr>
                        <a:t>, J. </a:t>
                      </a:r>
                      <a:r>
                        <a:rPr lang="en-US" sz="1000" b="0" err="1">
                          <a:solidFill>
                            <a:schemeClr val="tx1"/>
                          </a:solidFill>
                          <a:effectLst/>
                        </a:rPr>
                        <a:t>Gradl</a:t>
                      </a:r>
                      <a:r>
                        <a:rPr lang="en-US" sz="1000" b="0">
                          <a:solidFill>
                            <a:schemeClr val="tx1"/>
                          </a:solidFill>
                          <a:effectLst/>
                        </a:rPr>
                        <a:t>, H. Schwarzer, W. </a:t>
                      </a:r>
                      <a:r>
                        <a:rPr lang="en-US" sz="1000" b="0" err="1">
                          <a:solidFill>
                            <a:schemeClr val="tx1"/>
                          </a:solidFill>
                          <a:effectLst/>
                        </a:rPr>
                        <a:t>Peukert</a:t>
                      </a:r>
                      <a:r>
                        <a:rPr lang="en-US" sz="1000" b="0">
                          <a:solidFill>
                            <a:schemeClr val="tx1"/>
                          </a:solidFill>
                          <a:effectLst/>
                        </a:rPr>
                        <a:t> and M. Manhart, “The low Reynolds number turbulent flow and mixing in a confined impinging jet reactor,” International Journal of Heat and Fluid Flow, vol. 28, pp. 1429-1442, 2007. </a:t>
                      </a:r>
                      <a:endParaRPr lang="en-HK" sz="1000" b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4916867"/>
                  </a:ext>
                </a:extLst>
              </a:tr>
            </a:tbl>
          </a:graphicData>
        </a:graphic>
      </p:graphicFrame>
      <p:grpSp>
        <p:nvGrpSpPr>
          <p:cNvPr id="24" name="Group 23">
            <a:extLst>
              <a:ext uri="{FF2B5EF4-FFF2-40B4-BE49-F238E27FC236}">
                <a16:creationId xmlns:a16="http://schemas.microsoft.com/office/drawing/2014/main" id="{A2F1F62F-F9D0-4CF9-AF0A-3C4045DD5581}"/>
              </a:ext>
            </a:extLst>
          </p:cNvPr>
          <p:cNvGrpSpPr/>
          <p:nvPr/>
        </p:nvGrpSpPr>
        <p:grpSpPr>
          <a:xfrm>
            <a:off x="1257362" y="3985991"/>
            <a:ext cx="2034587" cy="1189412"/>
            <a:chOff x="842140" y="1975630"/>
            <a:chExt cx="3142747" cy="1837238"/>
          </a:xfrm>
        </p:grpSpPr>
        <p:pic>
          <p:nvPicPr>
            <p:cNvPr id="6146" name="Picture 2" descr="https://attachment.outlook.office.net/owa/hin.tang16@imperial.ac.uk/service.svc/s/GetFileAttachment?id=AAMkADA5ZWZkYTBjLTdmNjgtNGU1MC05YzJlLTM4MGIzYWEyZjRiNQBGAAAAAAAGWhmVRkS0S6zlrTAGxKfvBwCdAzwDbhhnTo8jve0FRA2pAAAAAAEMAACdAzwDbhhnTo8jve0FRA2pAAGB0rBgAAABEgAQADSrSK2nQoZIhED%2FmtK0Zf0%3D&amp;X-OWA-CANARY=Y9yEdDz6oEqCgmoaiXHzPXBBMTGwndUYf0nGhOe9hrSdUzNPwxZ0FspzWdORHxUlSgTFGGHrRSc.&amp;token=eyJ0eXAiOiJKV1QiLCJhbGciOiJSUzI1NiIsIng1dCI6IkJnRDU5blJpQnpmbk5BVGloOFJhZ1l5M3pyZyJ9.eyJ2ZXIiOiJFeGNoYW5nZS5DYWxsYmFjay5WMSIsImFwcGN0eHNlbmRlciI6Ik93YURvd25sb2FkQDJiODk3NTA3LWVlOGMtNDU3NS04MzBiLTRmODI2N2MzZDMwNyIsImFwcGN0eCI6IntcIm1zZXhjaHByb3RcIjpcIm93YVwiLFwicHJpbWFyeXNpZFwiOlwiUy0xLTUtMjEtMjkzNzk3MTY3MC0yOTE0ODU1MzY3LTI4MjkyNTc5MDAtNDc1MTkzOFwiLFwicHVpZFwiOlwiMTE1MzgzNjI5NjUwOTE5MzM3OFwiLFwib2lkXCI6XCI4Mzk3Y2I1ZS0xNWJiLTQyMmYtOTE1MC0xZjA3NmFmYjFmYWZcIixcInNjb3BlXCI6XCJPd2FEb3dubG9hZFwifSIsImlzcyI6IjAwMDAwMDAyLTAwMDAtMGZmMS1jZTAwLTAwMDAwMDAwMDAwMEAyYjg5NzUwNy1lZThjLTQ1NzUtODMwYi00ZjgyNjdjM2QzMDciLCJhdWQiOiIwMDAwMDAwMi0wMDAwLTBmZjEtY2UwMC0wMDAwMDAwMDAwMDAvYXR0YWNobWVudC5vdXRsb29rLm9mZmljZS5uZXRAMmI4OTc1MDctZWU4Yy00NTc1LTgzMGItNGY4MjY3YzNkMzA3IiwiZXhwIjoxNTIzMjMzOTg4LCJuYmYiOjE1MjMyMzMzODh9.JNzEpsLaM9iCtyxlwpS8DhD7BdWarqiG-C9ErgkmT7M967wXc93Xpic0RVU9rUm1o8Vq4C0P5eJNdvMQjulVPm2xka4c8lxTTlFnitu2tdUiR4_kNWNh9amhbZtj9ZkDRbdXCK82dMI4ieWLLoqZGF8D-2Rt26ax7F9sM5VDySa8EohxUBNApIkjWIjuk-aFTbAk2DGl5K4MBf0xGQSXVX7HeOjx3nHKHqQTflYHguk5iDA0bMlHngTdmv5leIxv2_iP6f9Z_fFuibeTNVTJAafSWIKVkFLUcQje_oEd6eTM_UyYyuT3eNkWq2mfufNrviOOemJ8FqcjLWqmkRdGFQ&amp;owa=outlook.office.com&amp;isImagePreview=True">
              <a:extLst>
                <a:ext uri="{FF2B5EF4-FFF2-40B4-BE49-F238E27FC236}">
                  <a16:creationId xmlns:a16="http://schemas.microsoft.com/office/drawing/2014/main" id="{3E10DDCF-E81F-4891-92B2-D2832A0B65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140" y="1975630"/>
              <a:ext cx="3142747" cy="183723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180CA0E-E654-4A56-95FE-69DEF2C6D0D8}"/>
                </a:ext>
              </a:extLst>
            </p:cNvPr>
            <p:cNvCxnSpPr/>
            <p:nvPr/>
          </p:nvCxnSpPr>
          <p:spPr>
            <a:xfrm>
              <a:off x="2645664" y="2798064"/>
              <a:ext cx="493776" cy="21336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B53A97B2-9C56-4DCA-9FCC-266F8528BF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737" y="1872650"/>
            <a:ext cx="5366901" cy="389679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C90A0B4-B286-4E81-9867-2689118AD52A}"/>
              </a:ext>
            </a:extLst>
          </p:cNvPr>
          <p:cNvGrpSpPr/>
          <p:nvPr/>
        </p:nvGrpSpPr>
        <p:grpSpPr>
          <a:xfrm>
            <a:off x="9671451" y="3071648"/>
            <a:ext cx="2081202" cy="1216663"/>
            <a:chOff x="1715799" y="3453888"/>
            <a:chExt cx="3142747" cy="1837238"/>
          </a:xfrm>
        </p:grpSpPr>
        <p:pic>
          <p:nvPicPr>
            <p:cNvPr id="16" name="Picture 2" descr="https://attachment.outlook.office.net/owa/hin.tang16@imperial.ac.uk/service.svc/s/GetFileAttachment?id=AAMkADA5ZWZkYTBjLTdmNjgtNGU1MC05YzJlLTM4MGIzYWEyZjRiNQBGAAAAAAAGWhmVRkS0S6zlrTAGxKfvBwCdAzwDbhhnTo8jve0FRA2pAAAAAAEMAACdAzwDbhhnTo8jve0FRA2pAAGB0rBgAAABEgAQADSrSK2nQoZIhED%2FmtK0Zf0%3D&amp;X-OWA-CANARY=Y9yEdDz6oEqCgmoaiXHzPXBBMTGwndUYf0nGhOe9hrSdUzNPwxZ0FspzWdORHxUlSgTFGGHrRSc.&amp;token=eyJ0eXAiOiJKV1QiLCJhbGciOiJSUzI1NiIsIng1dCI6IkJnRDU5blJpQnpmbk5BVGloOFJhZ1l5M3pyZyJ9.eyJ2ZXIiOiJFeGNoYW5nZS5DYWxsYmFjay5WMSIsImFwcGN0eHNlbmRlciI6Ik93YURvd25sb2FkQDJiODk3NTA3LWVlOGMtNDU3NS04MzBiLTRmODI2N2MzZDMwNyIsImFwcGN0eCI6IntcIm1zZXhjaHByb3RcIjpcIm93YVwiLFwicHJpbWFyeXNpZFwiOlwiUy0xLTUtMjEtMjkzNzk3MTY3MC0yOTE0ODU1MzY3LTI4MjkyNTc5MDAtNDc1MTkzOFwiLFwicHVpZFwiOlwiMTE1MzgzNjI5NjUwOTE5MzM3OFwiLFwib2lkXCI6XCI4Mzk3Y2I1ZS0xNWJiLTQyMmYtOTE1MC0xZjA3NmFmYjFmYWZcIixcInNjb3BlXCI6XCJPd2FEb3dubG9hZFwifSIsImlzcyI6IjAwMDAwMDAyLTAwMDAtMGZmMS1jZTAwLTAwMDAwMDAwMDAwMEAyYjg5NzUwNy1lZThjLTQ1NzUtODMwYi00ZjgyNjdjM2QzMDciLCJhdWQiOiIwMDAwMDAwMi0wMDAwLTBmZjEtY2UwMC0wMDAwMDAwMDAwMDAvYXR0YWNobWVudC5vdXRsb29rLm9mZmljZS5uZXRAMmI4OTc1MDctZWU4Yy00NTc1LTgzMGItNGY4MjY3YzNkMzA3IiwiZXhwIjoxNTIzMjMzOTg4LCJuYmYiOjE1MjMyMzMzODh9.JNzEpsLaM9iCtyxlwpS8DhD7BdWarqiG-C9ErgkmT7M967wXc93Xpic0RVU9rUm1o8Vq4C0P5eJNdvMQjulVPm2xka4c8lxTTlFnitu2tdUiR4_kNWNh9amhbZtj9ZkDRbdXCK82dMI4ieWLLoqZGF8D-2Rt26ax7F9sM5VDySa8EohxUBNApIkjWIjuk-aFTbAk2DGl5K4MBf0xGQSXVX7HeOjx3nHKHqQTflYHguk5iDA0bMlHngTdmv5leIxv2_iP6f9Z_fFuibeTNVTJAafSWIKVkFLUcQje_oEd6eTM_UyYyuT3eNkWq2mfufNrviOOemJ8FqcjLWqmkRdGFQ&amp;owa=outlook.office.com&amp;isImagePreview=True">
              <a:extLst>
                <a:ext uri="{FF2B5EF4-FFF2-40B4-BE49-F238E27FC236}">
                  <a16:creationId xmlns:a16="http://schemas.microsoft.com/office/drawing/2014/main" id="{F4964D5A-7622-4915-8735-0512222AF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799" y="3453888"/>
              <a:ext cx="3142747" cy="183723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9A5CD98-52F4-45F2-95BE-6C07DD16EA0A}"/>
                </a:ext>
              </a:extLst>
            </p:cNvPr>
            <p:cNvCxnSpPr/>
            <p:nvPr/>
          </p:nvCxnSpPr>
          <p:spPr>
            <a:xfrm flipH="1">
              <a:off x="2164686" y="4233864"/>
              <a:ext cx="1536192" cy="45720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3407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F1740-B8DE-4E9D-BF73-EC1A5B0BA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54421"/>
            <a:ext cx="4500282" cy="507556"/>
          </a:xfrm>
        </p:spPr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93365-39DC-456A-8C1F-9CE6BB9D3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97351"/>
            <a:ext cx="4618616" cy="364410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HK" dirty="0"/>
              <a:t>Precipitation is highly sensitive to the local composition</a:t>
            </a:r>
          </a:p>
          <a:p>
            <a:pPr lvl="1"/>
            <a:r>
              <a:rPr lang="en-HK" dirty="0"/>
              <a:t>Fast changing kinetics</a:t>
            </a:r>
            <a:endParaRPr lang="en-US" dirty="0"/>
          </a:p>
          <a:p>
            <a:r>
              <a:rPr lang="en-US" dirty="0"/>
              <a:t>Fast reaction-precipitation</a:t>
            </a:r>
          </a:p>
          <a:p>
            <a:pPr lvl="1"/>
            <a:r>
              <a:rPr lang="en-US" dirty="0"/>
              <a:t>Small precipitation time scale</a:t>
            </a:r>
          </a:p>
          <a:p>
            <a:endParaRPr lang="en-US" dirty="0"/>
          </a:p>
          <a:p>
            <a:r>
              <a:rPr lang="en-US" dirty="0"/>
              <a:t>PSD  is changing rapidly in space and in time</a:t>
            </a:r>
          </a:p>
          <a:p>
            <a:endParaRPr lang="en-US" dirty="0"/>
          </a:p>
          <a:p>
            <a:r>
              <a:rPr lang="en-US" dirty="0"/>
              <a:t>Local information can hardly be captured by experiments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3A0B72-7A7E-4557-A07C-32541DF32E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D19B17-4A55-4DF8-9EA9-56B0B76BDA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7053FBA-E245-4D33-B2B2-C134CBD87A0B}"/>
              </a:ext>
            </a:extLst>
          </p:cNvPr>
          <p:cNvSpPr txBox="1">
            <a:spLocks/>
          </p:cNvSpPr>
          <p:nvPr/>
        </p:nvSpPr>
        <p:spPr>
          <a:xfrm>
            <a:off x="6528099" y="1143663"/>
            <a:ext cx="4500282" cy="507556"/>
          </a:xfrm>
          <a:prstGeom prst="rect">
            <a:avLst/>
          </a:prstGeom>
        </p:spPr>
        <p:txBody>
          <a:bodyPr vert="horz" lIns="0" tIns="45720" rIns="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85CA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Motivation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779A415-B860-4567-BE68-3C52AE5DAFCE}"/>
              </a:ext>
            </a:extLst>
          </p:cNvPr>
          <p:cNvSpPr txBox="1">
            <a:spLocks/>
          </p:cNvSpPr>
          <p:nvPr/>
        </p:nvSpPr>
        <p:spPr>
          <a:xfrm>
            <a:off x="6528099" y="1897351"/>
            <a:ext cx="4618616" cy="364410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>
                <a:sym typeface="Wingdings" panose="05000000000000000000" pitchFamily="2" charset="2"/>
              </a:rPr>
              <a:t>Numerical simulations open a door to understand the physics in turbulent precipitation</a:t>
            </a:r>
          </a:p>
          <a:p>
            <a:pPr fontAlgn="auto">
              <a:spcAft>
                <a:spcPts val="0"/>
              </a:spcAft>
            </a:pPr>
            <a:endParaRPr lang="en-US" dirty="0">
              <a:sym typeface="Wingdings" panose="05000000000000000000" pitchFamily="2" charset="2"/>
            </a:endParaRPr>
          </a:p>
          <a:p>
            <a:pPr fontAlgn="auto">
              <a:spcAft>
                <a:spcPts val="0"/>
              </a:spcAft>
            </a:pPr>
            <a:r>
              <a:rPr lang="en-US" altLang="zh-TW" dirty="0"/>
              <a:t>Develop a coupled DNS-PBE approach for simulating particulate process in turbulent flow</a:t>
            </a:r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734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6ED5A-2AE2-4278-9F6D-C6417D4D0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93787"/>
            <a:ext cx="10972800" cy="507556"/>
          </a:xfrm>
        </p:spPr>
        <p:txBody>
          <a:bodyPr/>
          <a:lstStyle/>
          <a:p>
            <a:r>
              <a:rPr lang="en-HK" dirty="0"/>
              <a:t>Coupling between DNS and Population Balance Modelling</a:t>
            </a:r>
          </a:p>
        </p:txBody>
      </p:sp>
      <p:pic>
        <p:nvPicPr>
          <p:cNvPr id="7" name="Content Placeholder 6" descr="A close up of a map&#10;&#10;Description automatically generated">
            <a:extLst>
              <a:ext uri="{FF2B5EF4-FFF2-40B4-BE49-F238E27FC236}">
                <a16:creationId xmlns:a16="http://schemas.microsoft.com/office/drawing/2014/main" id="{88708D3D-AB75-474D-9EF6-E074A48E58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017" y="1949744"/>
            <a:ext cx="7593965" cy="420419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383387-1F47-47BD-B43C-AC66FDAC3F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966D01-AA2D-418B-8BAC-525CFF8E97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959112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1FF10-89A2-42F3-A8D3-2F99F5C7F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113753"/>
            <a:ext cx="10972800" cy="3876932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N-S equations: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Transport for ions: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altLang="zh-TW" dirty="0"/>
              <a:t>Fraction step</a:t>
            </a:r>
          </a:p>
          <a:p>
            <a:r>
              <a:rPr lang="en-US" altLang="zh-TW" dirty="0"/>
              <a:t>BDF3 </a:t>
            </a:r>
            <a:r>
              <a:rPr lang="en-HK" altLang="zh-TW" dirty="0"/>
              <a:t>for</a:t>
            </a:r>
            <a:r>
              <a:rPr lang="en-US" dirty="0"/>
              <a:t> time advancement</a:t>
            </a:r>
          </a:p>
          <a:p>
            <a:r>
              <a:rPr lang="en-US" dirty="0"/>
              <a:t>Implicit diffusion and explicit convection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28F4C8-9E1C-4068-AB9D-E46646DF1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72248"/>
            <a:ext cx="10972800" cy="507556"/>
          </a:xfrm>
        </p:spPr>
        <p:txBody>
          <a:bodyPr/>
          <a:lstStyle/>
          <a:p>
            <a:r>
              <a:rPr lang="en-US"/>
              <a:t>Direct numerical simulation (DNS)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324133-8DB6-4BFB-9FDE-744F8F88C7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38078-639F-4EA7-BA97-985E5D8ABA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F655CA0-B1A9-4315-A4C4-1301FA72FC08}"/>
                  </a:ext>
                </a:extLst>
              </p:cNvPr>
              <p:cNvSpPr/>
              <p:nvPr/>
            </p:nvSpPr>
            <p:spPr>
              <a:xfrm>
                <a:off x="3638071" y="1872572"/>
                <a:ext cx="3907673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HK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HK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HK" b="1" i="1">
                              <a:latin typeface="Cambria Math" panose="02040503050406030204" pitchFamily="18" charset="0"/>
                            </a:rPr>
                            <m:t>𝒖</m:t>
                          </m:r>
                        </m:num>
                        <m:den>
                          <m:r>
                            <a:rPr lang="en-HK" b="0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n-HK" b="0" i="0">
                              <a:latin typeface="Cambria Math" panose="02040503050406030204" pitchFamily="18" charset="0"/>
                            </a:rPr>
                            <m:t>t</m:t>
                          </m:r>
                        </m:den>
                      </m:f>
                      <m:r>
                        <a:rPr lang="en-HK" b="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HK" b="1" i="1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HK" b="0" i="0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en-HK" b="0" i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HK" b="1" i="1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HK" b="0" i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HK" b="0" i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HK" b="0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HK" b="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HK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𝜐</m:t>
                      </m:r>
                      <m:sSup>
                        <m:sSupPr>
                          <m:ctrlPr>
                            <a:rPr lang="en-HK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HK" b="0" i="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p>
                          <m:r>
                            <a:rPr lang="en-HK" b="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HK" b="1" i="1">
                          <a:latin typeface="Cambria Math" panose="02040503050406030204" pitchFamily="18" charset="0"/>
                        </a:rPr>
                        <m:t>𝒖</m:t>
                      </m:r>
                    </m:oMath>
                  </m:oMathPara>
                </a14:m>
                <a:endParaRPr lang="en-HK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F655CA0-B1A9-4315-A4C4-1301FA72FC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8071" y="1872572"/>
                <a:ext cx="3907673" cy="7945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435ECBE-45D8-4353-AFB3-ECB546EC5B0B}"/>
                  </a:ext>
                </a:extLst>
              </p:cNvPr>
              <p:cNvSpPr/>
              <p:nvPr/>
            </p:nvSpPr>
            <p:spPr>
              <a:xfrm>
                <a:off x="3638071" y="2796920"/>
                <a:ext cx="3919919" cy="8181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HK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HK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HK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HK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HK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HK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n-HK" i="0">
                              <a:latin typeface="Cambria Math" panose="02040503050406030204" pitchFamily="18" charset="0"/>
                            </a:rPr>
                            <m:t>t</m:t>
                          </m:r>
                        </m:den>
                      </m:f>
                      <m:r>
                        <a:rPr lang="en-HK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HK" b="1" i="1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HK" b="0" i="0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en-HK" b="0" i="0"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HK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HK" b="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HK" b="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HK" b="0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HK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HK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HK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HK" b="0" i="0">
                                  <a:latin typeface="Cambria Math" panose="02040503050406030204" pitchFamily="18" charset="0"/>
                                </a:rPr>
                                <m:t>Sc</m:t>
                              </m:r>
                            </m:den>
                          </m:f>
                          <m:r>
                            <a:rPr lang="en-HK" b="0" i="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p>
                          <m:r>
                            <a:rPr lang="en-HK" b="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HK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HK" b="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HK" b="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HK" b="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HK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HK" b="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HK" b="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HK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435ECBE-45D8-4353-AFB3-ECB546EC5B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8071" y="2796920"/>
                <a:ext cx="3919919" cy="81810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10" descr="A picture containing stationary&#10;&#10;Description generated with high confidence">
            <a:extLst>
              <a:ext uri="{FF2B5EF4-FFF2-40B4-BE49-F238E27FC236}">
                <a16:creationId xmlns:a16="http://schemas.microsoft.com/office/drawing/2014/main" id="{FB757DE0-71FA-4E9A-B364-126373AEF4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8634" y="1538623"/>
            <a:ext cx="2286862" cy="2032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7" descr="A close up of a logo&#10;&#10;Description generated with high confidence">
            <a:extLst>
              <a:ext uri="{FF2B5EF4-FFF2-40B4-BE49-F238E27FC236}">
                <a16:creationId xmlns:a16="http://schemas.microsoft.com/office/drawing/2014/main" id="{F0FC7A16-E4B0-4610-9E54-55EE68F979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5292" y="3904671"/>
            <a:ext cx="3393545" cy="1944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8868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78222-540B-4290-B396-4CC09D00A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48079"/>
            <a:ext cx="10972800" cy="507556"/>
          </a:xfrm>
        </p:spPr>
        <p:txBody>
          <a:bodyPr/>
          <a:lstStyle/>
          <a:p>
            <a:r>
              <a:rPr lang="en-HK"/>
              <a:t>Population Balance Modelling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88CDF-8EC7-450E-99A7-955E636DB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049" y="1789274"/>
            <a:ext cx="10972800" cy="461046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HK" dirty="0"/>
              <a:t>Particle number</a:t>
            </a:r>
          </a:p>
          <a:p>
            <a:pPr lvl="1"/>
            <a:r>
              <a:rPr lang="en-HK" dirty="0"/>
              <a:t>Discretised into intervals</a:t>
            </a:r>
          </a:p>
          <a:p>
            <a:pPr lvl="1"/>
            <a:r>
              <a:rPr lang="en-HK" dirty="0"/>
              <a:t>Number density</a:t>
            </a:r>
          </a:p>
          <a:p>
            <a:endParaRPr lang="en-HK" dirty="0"/>
          </a:p>
          <a:p>
            <a:endParaRPr lang="en-HK" dirty="0"/>
          </a:p>
          <a:p>
            <a:endParaRPr lang="en-HK" dirty="0"/>
          </a:p>
          <a:p>
            <a:pPr lvl="1"/>
            <a:r>
              <a:rPr lang="en-US" altLang="zh-TW" dirty="0"/>
              <a:t>General form of </a:t>
            </a:r>
            <a:r>
              <a:rPr lang="en-HK" dirty="0"/>
              <a:t>Population Balance Equation (PBE) for particulate processes</a:t>
            </a:r>
          </a:p>
          <a:p>
            <a:pPr lvl="1"/>
            <a:endParaRPr lang="en-HK" dirty="0"/>
          </a:p>
          <a:p>
            <a:pPr lvl="1"/>
            <a:endParaRPr lang="en-HK" dirty="0"/>
          </a:p>
          <a:p>
            <a:pPr lvl="1"/>
            <a:endParaRPr lang="en-HK" dirty="0"/>
          </a:p>
          <a:p>
            <a:pPr lvl="1"/>
            <a:endParaRPr lang="en-HK" dirty="0"/>
          </a:p>
          <a:p>
            <a:pPr lvl="1"/>
            <a:endParaRPr lang="en-HK" dirty="0"/>
          </a:p>
          <a:p>
            <a:pPr marL="0" indent="0">
              <a:buNone/>
            </a:pPr>
            <a:endParaRPr lang="en-HK" dirty="0"/>
          </a:p>
          <a:p>
            <a:pPr marL="457200" lvl="1" indent="0">
              <a:buNone/>
            </a:pPr>
            <a:endParaRPr lang="en-HK" dirty="0"/>
          </a:p>
          <a:p>
            <a:pPr marL="457200" lvl="1" indent="0">
              <a:buNone/>
            </a:pPr>
            <a:endParaRPr lang="en-HK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5A48E5-8AC2-4090-899D-2F3EE53223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A25928-63FD-418B-A940-FF523055DB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HK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016354F-B49B-4FFD-9189-EC2AB0185227}"/>
              </a:ext>
            </a:extLst>
          </p:cNvPr>
          <p:cNvGrpSpPr/>
          <p:nvPr/>
        </p:nvGrpSpPr>
        <p:grpSpPr>
          <a:xfrm>
            <a:off x="7189538" y="324938"/>
            <a:ext cx="4541608" cy="2844608"/>
            <a:chOff x="6931454" y="2705130"/>
            <a:chExt cx="5057775" cy="316790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39A306C-BC7A-4315-ACC4-23C260E3C534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931454" y="2853607"/>
              <a:ext cx="5057775" cy="301942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1E1D8A-607B-4BD0-A7EE-8EE50D90741B}"/>
                </a:ext>
              </a:extLst>
            </p:cNvPr>
            <p:cNvSpPr txBox="1"/>
            <p:nvPr/>
          </p:nvSpPr>
          <p:spPr>
            <a:xfrm>
              <a:off x="7486637" y="2705130"/>
              <a:ext cx="4502591" cy="454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HK" sz="1050" b="1">
                  <a:solidFill>
                    <a:schemeClr val="tx1"/>
                  </a:solidFill>
                </a:rPr>
                <a:t>Evolution of Number density distribution in time</a:t>
              </a:r>
            </a:p>
            <a:p>
              <a:endParaRPr lang="en-HK" sz="100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AE4AF7A-5EE6-4A4A-B9F6-8FF90FD8BF81}"/>
              </a:ext>
            </a:extLst>
          </p:cNvPr>
          <p:cNvSpPr txBox="1"/>
          <p:nvPr/>
        </p:nvSpPr>
        <p:spPr>
          <a:xfrm>
            <a:off x="1020217" y="5197221"/>
            <a:ext cx="773311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HK" sz="1000"/>
              <a:t>Transient term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17CB84-3C27-4E99-BED9-E7D977329D0D}"/>
              </a:ext>
            </a:extLst>
          </p:cNvPr>
          <p:cNvSpPr txBox="1"/>
          <p:nvPr/>
        </p:nvSpPr>
        <p:spPr>
          <a:xfrm>
            <a:off x="3776666" y="5206365"/>
            <a:ext cx="1142713" cy="5539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HK" sz="1000"/>
              <a:t>Generation term due to aggregation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813D70-13BB-428A-ABA8-7C3DBBCDBF25}"/>
              </a:ext>
            </a:extLst>
          </p:cNvPr>
          <p:cNvSpPr txBox="1"/>
          <p:nvPr/>
        </p:nvSpPr>
        <p:spPr>
          <a:xfrm>
            <a:off x="6225436" y="5199381"/>
            <a:ext cx="1063812" cy="5539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HK" sz="1000"/>
              <a:t>Destruction term due to aggregation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C36DA01-87B2-4623-AC57-B8F9BD22BC9A}"/>
                  </a:ext>
                </a:extLst>
              </p:cNvPr>
              <p:cNvSpPr txBox="1"/>
              <p:nvPr/>
            </p:nvSpPr>
            <p:spPr>
              <a:xfrm>
                <a:off x="8764328" y="4380578"/>
                <a:ext cx="2972776" cy="1277273"/>
              </a:xfrm>
              <a:prstGeom prst="rect">
                <a:avLst/>
              </a:prstGeom>
              <a:ln w="28575"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HK" sz="1100"/>
                  <a:t>N	Total number of particles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HK" sz="1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1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HK" sz="11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HK" sz="11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HK" sz="1100"/>
                  <a:t>	Number density</a:t>
                </a:r>
              </a:p>
              <a:p>
                <a:r>
                  <a:rPr lang="en-HK" sz="1100"/>
                  <a:t>L	Size interval (Class)</a:t>
                </a:r>
              </a:p>
              <a:p>
                <a:r>
                  <a:rPr lang="en-HK" sz="1100"/>
                  <a:t>B</a:t>
                </a:r>
                <a:r>
                  <a:rPr lang="en-HK" sz="1100" baseline="-25000"/>
                  <a:t>0</a:t>
                </a:r>
                <a:r>
                  <a:rPr lang="en-HK" sz="1100"/>
                  <a:t>	Nucleation term</a:t>
                </a:r>
              </a:p>
              <a:p>
                <a:r>
                  <a:rPr lang="en-HK" sz="1100"/>
                  <a:t>B 	Generation term</a:t>
                </a:r>
              </a:p>
              <a:p>
                <a:r>
                  <a:rPr lang="en-HK" sz="1100"/>
                  <a:t>D 	Destruction term</a:t>
                </a:r>
              </a:p>
              <a:p>
                <a:r>
                  <a:rPr lang="en-HK" sz="1100"/>
                  <a:t>G 	Growth rate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C36DA01-87B2-4623-AC57-B8F9BD22BC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4328" y="4380578"/>
                <a:ext cx="2972776" cy="1277273"/>
              </a:xfrm>
              <a:prstGeom prst="rect">
                <a:avLst/>
              </a:prstGeom>
              <a:blipFill>
                <a:blip r:embed="rId4"/>
                <a:stretch>
                  <a:fillRect b="-935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90D1DEE-3703-4CD9-AEAE-3983C02FFA53}"/>
                  </a:ext>
                </a:extLst>
              </p:cNvPr>
              <p:cNvSpPr/>
              <p:nvPr/>
            </p:nvSpPr>
            <p:spPr>
              <a:xfrm>
                <a:off x="1020949" y="2810197"/>
                <a:ext cx="2369517" cy="7958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HK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HK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HK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d>
                        <m:dPr>
                          <m:ctrlPr>
                            <a:rPr lang="en-HK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en-HK" i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HK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HK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  <m:r>
                            <a:rPr lang="en-HK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HK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HK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HK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HK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HK" dirty="0"/>
              </a:p>
            </p:txBody>
          </p:sp>
        </mc:Choice>
        <mc:Fallback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90D1DEE-3703-4CD9-AEAE-3983C02FFA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949" y="2810197"/>
                <a:ext cx="2369517" cy="79585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012A31A-B61F-4EB8-88B2-F4B1F2412C76}"/>
              </a:ext>
            </a:extLst>
          </p:cNvPr>
          <p:cNvSpPr txBox="1"/>
          <p:nvPr/>
        </p:nvSpPr>
        <p:spPr>
          <a:xfrm>
            <a:off x="7189538" y="967695"/>
            <a:ext cx="49852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H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72DDC11-A02F-4D32-B709-2612989950E7}"/>
                  </a:ext>
                </a:extLst>
              </p:cNvPr>
              <p:cNvSpPr/>
              <p:nvPr/>
            </p:nvSpPr>
            <p:spPr>
              <a:xfrm>
                <a:off x="7017566" y="539431"/>
                <a:ext cx="74905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HK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HK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HK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d>
                        <m:dPr>
                          <m:ctrlPr>
                            <a:rPr lang="en-HK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TW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</m:d>
                    </m:oMath>
                  </m:oMathPara>
                </a14:m>
                <a:endParaRPr lang="en-HK" sz="16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72DDC11-A02F-4D32-B709-2612989950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7566" y="539431"/>
                <a:ext cx="749051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4C961638-5EA9-4927-8898-08852737BACF}"/>
              </a:ext>
            </a:extLst>
          </p:cNvPr>
          <p:cNvSpPr txBox="1"/>
          <p:nvPr/>
        </p:nvSpPr>
        <p:spPr>
          <a:xfrm>
            <a:off x="8304011" y="2895435"/>
            <a:ext cx="92063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HK" sz="1100" dirty="0">
                <a:solidFill>
                  <a:schemeClr val="tx1"/>
                </a:solidFill>
              </a:rPr>
              <a:t>L   </a:t>
            </a:r>
            <a:r>
              <a:rPr lang="en-HK" sz="1100" dirty="0" err="1">
                <a:solidFill>
                  <a:schemeClr val="tx1"/>
                </a:solidFill>
              </a:rPr>
              <a:t>L+dL</a:t>
            </a:r>
            <a:endParaRPr lang="en-HK" sz="11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990EB7A-78FD-46EC-AFD2-9A4C85686317}"/>
                  </a:ext>
                </a:extLst>
              </p:cNvPr>
              <p:cNvSpPr txBox="1"/>
              <p:nvPr/>
            </p:nvSpPr>
            <p:spPr>
              <a:xfrm>
                <a:off x="8967196" y="810441"/>
                <a:ext cx="776055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HK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HK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HK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d>
                        <m:dPr>
                          <m:ctrlPr>
                            <a:rPr lang="en-HK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TW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  <m:r>
                            <a:rPr lang="en-HK" altLang="zh-TW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HK" altLang="zh-TW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HK" altLang="zh-TW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𝑑𝐿</m:t>
                      </m:r>
                    </m:oMath>
                  </m:oMathPara>
                </a14:m>
                <a:endParaRPr lang="en-HK" sz="120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990EB7A-78FD-46EC-AFD2-9A4C856863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7196" y="810441"/>
                <a:ext cx="776055" cy="276999"/>
              </a:xfrm>
              <a:prstGeom prst="rect">
                <a:avLst/>
              </a:prstGeom>
              <a:blipFill>
                <a:blip r:embed="rId7"/>
                <a:stretch>
                  <a:fillRect r="-3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315B418-6745-4BA1-9439-2F1A05AA2BCF}"/>
                  </a:ext>
                </a:extLst>
              </p:cNvPr>
              <p:cNvSpPr txBox="1"/>
              <p:nvPr/>
            </p:nvSpPr>
            <p:spPr>
              <a:xfrm flipH="1">
                <a:off x="9224645" y="1738799"/>
                <a:ext cx="250649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HK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HK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HK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d>
                      <m:dPr>
                        <m:ctrlPr>
                          <a:rPr lang="en-HK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  <m:r>
                          <a:rPr lang="en-HK" altLang="zh-TW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HK" altLang="zh-TW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HK" altLang="zh-TW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HK" altLang="zh-TW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d>
                    <m:r>
                      <a:rPr lang="en-HK" altLang="zh-TW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𝑑𝐿</m:t>
                    </m:r>
                  </m:oMath>
                </a14:m>
                <a:r>
                  <a:rPr lang="en-HK" sz="1200">
                    <a:solidFill>
                      <a:schemeClr val="tx1"/>
                    </a:solidFill>
                    <a:latin typeface="+mj-lt"/>
                  </a:rPr>
                  <a:t>:number of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315B418-6745-4BA1-9439-2F1A05AA2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224645" y="1738799"/>
                <a:ext cx="2506499" cy="276999"/>
              </a:xfrm>
              <a:prstGeom prst="rect">
                <a:avLst/>
              </a:prstGeom>
              <a:blipFill>
                <a:blip r:embed="rId8"/>
                <a:stretch>
                  <a:fillRect t="-2174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9E6EBA7-DF80-4D1C-A7B7-20AEABDF582A}"/>
                  </a:ext>
                </a:extLst>
              </p:cNvPr>
              <p:cNvSpPr txBox="1"/>
              <p:nvPr/>
            </p:nvSpPr>
            <p:spPr>
              <a:xfrm>
                <a:off x="10089216" y="1003631"/>
                <a:ext cx="1493184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HK" sz="1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HK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HK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HK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HK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HK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𝑑𝐿</m:t>
                    </m:r>
                    <m:r>
                      <a:rPr lang="en-HK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HK" sz="1200">
                    <a:solidFill>
                      <a:schemeClr val="tx1"/>
                    </a:solidFill>
                  </a:rPr>
                  <a:t> </a:t>
                </a:r>
                <a:r>
                  <a:rPr lang="en-HK" sz="1200">
                    <a:solidFill>
                      <a:schemeClr val="tx1"/>
                    </a:solidFill>
                    <a:latin typeface="+mj-lt"/>
                  </a:rPr>
                  <a:t>at t</a:t>
                </a:r>
                <a:endParaRPr lang="en-HK" sz="1200">
                  <a:latin typeface="+mj-lt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9E6EBA7-DF80-4D1C-A7B7-20AEABDF5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9216" y="1003631"/>
                <a:ext cx="1493184" cy="276999"/>
              </a:xfrm>
              <a:prstGeom prst="rect">
                <a:avLst/>
              </a:prstGeom>
              <a:blipFill>
                <a:blip r:embed="rId9"/>
                <a:stretch>
                  <a:fillRect t="-4444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B9B473D-9894-4244-95E7-EF84703A4E03}"/>
                  </a:ext>
                </a:extLst>
              </p:cNvPr>
              <p:cNvSpPr txBox="1"/>
              <p:nvPr/>
            </p:nvSpPr>
            <p:spPr>
              <a:xfrm>
                <a:off x="10018292" y="1961743"/>
                <a:ext cx="1493184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HK" sz="1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HK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HK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HK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HK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HK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𝑑𝐿</m:t>
                    </m:r>
                    <m:r>
                      <a:rPr lang="en-HK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HK" sz="1200">
                    <a:solidFill>
                      <a:schemeClr val="tx1"/>
                    </a:solidFill>
                  </a:rPr>
                  <a:t> </a:t>
                </a:r>
                <a:r>
                  <a:rPr lang="en-HK" sz="1200">
                    <a:solidFill>
                      <a:schemeClr val="tx1"/>
                    </a:solidFill>
                    <a:latin typeface="+mj-lt"/>
                  </a:rPr>
                  <a:t>at </a:t>
                </a:r>
                <a:r>
                  <a:rPr lang="en-HK" sz="1200" err="1">
                    <a:solidFill>
                      <a:schemeClr val="tx1"/>
                    </a:solidFill>
                    <a:latin typeface="+mj-lt"/>
                  </a:rPr>
                  <a:t>t+dt</a:t>
                </a:r>
                <a:endParaRPr lang="en-HK" sz="1200">
                  <a:latin typeface="+mj-lt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B9B473D-9894-4244-95E7-EF84703A4E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8292" y="1961743"/>
                <a:ext cx="1493184" cy="276999"/>
              </a:xfrm>
              <a:prstGeom prst="rect">
                <a:avLst/>
              </a:prstGeom>
              <a:blipFill>
                <a:blip r:embed="rId10"/>
                <a:stretch>
                  <a:fillRect t="-4444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462E63FF-D209-436A-A42E-4040A0BE564A}"/>
              </a:ext>
            </a:extLst>
          </p:cNvPr>
          <p:cNvSpPr txBox="1"/>
          <p:nvPr/>
        </p:nvSpPr>
        <p:spPr>
          <a:xfrm>
            <a:off x="1926441" y="5206365"/>
            <a:ext cx="773311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HK" sz="1000"/>
              <a:t>Growth term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0D59EE8-EDCA-4B11-9CA2-31A4CAAE0C42}"/>
              </a:ext>
            </a:extLst>
          </p:cNvPr>
          <p:cNvSpPr txBox="1"/>
          <p:nvPr/>
        </p:nvSpPr>
        <p:spPr>
          <a:xfrm>
            <a:off x="2832665" y="5206365"/>
            <a:ext cx="847005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HK" sz="1000"/>
              <a:t>Nucleation term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616384-3D99-44E5-84E1-9F6243AB9C64}"/>
              </a:ext>
            </a:extLst>
          </p:cNvPr>
          <p:cNvSpPr txBox="1"/>
          <p:nvPr/>
        </p:nvSpPr>
        <p:spPr>
          <a:xfrm>
            <a:off x="5016375" y="5199381"/>
            <a:ext cx="1063812" cy="5539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HK" sz="1000"/>
              <a:t>Generation term due to breakage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2FFE7ED-66A4-4557-B080-14425DEDFEF8}"/>
              </a:ext>
            </a:extLst>
          </p:cNvPr>
          <p:cNvSpPr txBox="1"/>
          <p:nvPr/>
        </p:nvSpPr>
        <p:spPr>
          <a:xfrm>
            <a:off x="7416892" y="5199741"/>
            <a:ext cx="1063812" cy="5539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HK" sz="1000"/>
              <a:t>Destruction term due to breakage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037D1EF-2CB9-4B4B-A0CA-A8984E8B1C19}"/>
              </a:ext>
            </a:extLst>
          </p:cNvPr>
          <p:cNvCxnSpPr>
            <a:cxnSpLocks/>
          </p:cNvCxnSpPr>
          <p:nvPr/>
        </p:nvCxnSpPr>
        <p:spPr>
          <a:xfrm flipV="1">
            <a:off x="1406873" y="4996524"/>
            <a:ext cx="75064" cy="20069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FD8E3D9-2D79-4970-BDC6-2C0E2EBB5CB4}"/>
              </a:ext>
            </a:extLst>
          </p:cNvPr>
          <p:cNvCxnSpPr>
            <a:cxnSpLocks/>
          </p:cNvCxnSpPr>
          <p:nvPr/>
        </p:nvCxnSpPr>
        <p:spPr>
          <a:xfrm flipV="1">
            <a:off x="2313097" y="4996524"/>
            <a:ext cx="108577" cy="209841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775723B-F4F9-447C-B8F7-AB3AD98079D4}"/>
              </a:ext>
            </a:extLst>
          </p:cNvPr>
          <p:cNvCxnSpPr>
            <a:cxnSpLocks/>
          </p:cNvCxnSpPr>
          <p:nvPr/>
        </p:nvCxnSpPr>
        <p:spPr>
          <a:xfrm flipV="1">
            <a:off x="3256168" y="4942567"/>
            <a:ext cx="81202" cy="26379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E6E82D0-7519-48F0-BB05-90C1C370FF54}"/>
              </a:ext>
            </a:extLst>
          </p:cNvPr>
          <p:cNvCxnSpPr>
            <a:cxnSpLocks/>
          </p:cNvCxnSpPr>
          <p:nvPr/>
        </p:nvCxnSpPr>
        <p:spPr>
          <a:xfrm flipV="1">
            <a:off x="4348023" y="4942567"/>
            <a:ext cx="0" cy="26379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7B31E61-ADDE-4CAE-93FE-405B52D7B459}"/>
              </a:ext>
            </a:extLst>
          </p:cNvPr>
          <p:cNvCxnSpPr>
            <a:cxnSpLocks/>
          </p:cNvCxnSpPr>
          <p:nvPr/>
        </p:nvCxnSpPr>
        <p:spPr>
          <a:xfrm flipH="1" flipV="1">
            <a:off x="5543172" y="4919357"/>
            <a:ext cx="5109" cy="280024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B08A20F-B60C-492F-825F-D712E762EE3E}"/>
              </a:ext>
            </a:extLst>
          </p:cNvPr>
          <p:cNvCxnSpPr>
            <a:cxnSpLocks/>
          </p:cNvCxnSpPr>
          <p:nvPr/>
        </p:nvCxnSpPr>
        <p:spPr>
          <a:xfrm flipH="1" flipV="1">
            <a:off x="6703980" y="4934496"/>
            <a:ext cx="53362" cy="264885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0F8A461-9ADB-4734-99F9-106CA878EE79}"/>
              </a:ext>
            </a:extLst>
          </p:cNvPr>
          <p:cNvCxnSpPr>
            <a:cxnSpLocks/>
          </p:cNvCxnSpPr>
          <p:nvPr/>
        </p:nvCxnSpPr>
        <p:spPr>
          <a:xfrm flipH="1" flipV="1">
            <a:off x="7736023" y="4942567"/>
            <a:ext cx="212775" cy="257174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60ADEB1-457F-43B7-BD33-AC8F8A5602DA}"/>
                  </a:ext>
                </a:extLst>
              </p:cNvPr>
              <p:cNvSpPr/>
              <p:nvPr/>
            </p:nvSpPr>
            <p:spPr>
              <a:xfrm>
                <a:off x="109927" y="4139920"/>
                <a:ext cx="8965396" cy="7945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HK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HK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HK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HK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HK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r>
                            <a:rPr lang="en-HK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n-HK" i="0">
                              <a:latin typeface="Cambria Math" panose="02040503050406030204" pitchFamily="18" charset="0"/>
                            </a:rPr>
                            <m:t>t</m:t>
                          </m:r>
                        </m:den>
                      </m:f>
                      <m:r>
                        <a:rPr lang="en-HK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HK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HK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HK" i="1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HK" i="0">
                              <a:latin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HK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HK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HK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r>
                            <a:rPr lang="en-HK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HK" i="1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HK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HK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HK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HK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HK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HK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HK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HK" i="1">
                              <a:latin typeface="Cambria Math" panose="02040503050406030204" pitchFamily="18" charset="0"/>
                            </a:rPr>
                            <m:t>𝑎𝑔𝑔𝑙</m:t>
                          </m:r>
                        </m:sub>
                      </m:sSub>
                      <m:r>
                        <a:rPr lang="en-HK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HK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HK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HK" i="1">
                              <a:latin typeface="Cambria Math" panose="02040503050406030204" pitchFamily="18" charset="0"/>
                            </a:rPr>
                            <m:t>𝑑𝑖𝑠𝑟</m:t>
                          </m:r>
                        </m:sub>
                      </m:sSub>
                      <m:r>
                        <a:rPr lang="en-HK" i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HK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HK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HK" i="1">
                              <a:latin typeface="Cambria Math" panose="02040503050406030204" pitchFamily="18" charset="0"/>
                            </a:rPr>
                            <m:t>𝑎𝑔𝑔𝑙</m:t>
                          </m:r>
                        </m:sub>
                      </m:sSub>
                      <m:r>
                        <a:rPr lang="en-HK" i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HK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HK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HK" i="1">
                              <a:latin typeface="Cambria Math" panose="02040503050406030204" pitchFamily="18" charset="0"/>
                            </a:rPr>
                            <m:t>𝑑𝑖𝑠𝑟</m:t>
                          </m:r>
                        </m:sub>
                      </m:sSub>
                    </m:oMath>
                  </m:oMathPara>
                </a14:m>
                <a:endParaRPr lang="en-HK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60ADEB1-457F-43B7-BD33-AC8F8A5602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27" y="4139920"/>
                <a:ext cx="8965396" cy="79457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453E14B5-7F2A-4118-8DAC-58838074C3A6}"/>
              </a:ext>
            </a:extLst>
          </p:cNvPr>
          <p:cNvSpPr txBox="1"/>
          <p:nvPr/>
        </p:nvSpPr>
        <p:spPr>
          <a:xfrm>
            <a:off x="7438800" y="3197903"/>
            <a:ext cx="5748067" cy="21544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latin typeface="Verdana"/>
                <a:ea typeface="Verdana"/>
                <a:cs typeface="Verdana"/>
              </a:rPr>
              <a:t>S. Rigopoulos (2010)</a:t>
            </a:r>
            <a:endParaRPr lang="en-US" sz="800">
              <a:ea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28947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3E6B4-5A15-42E5-B025-9013648C1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067" y="2165391"/>
            <a:ext cx="10779853" cy="3950524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The flow field is captured by DNS, which can be considered as fully resolved</a:t>
            </a:r>
          </a:p>
          <a:p>
            <a:r>
              <a:rPr lang="en-US" dirty="0"/>
              <a:t>The only modelling terms are the growth and nucleation rates</a:t>
            </a:r>
          </a:p>
          <a:p>
            <a:r>
              <a:rPr lang="en-US" dirty="0"/>
              <a:t>These kinetics depends on the supersaturation (driving force) and are non-linear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9E201A-7800-4525-9EA8-30B32AE9F3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14C979-BA1B-4522-BF41-10068B861F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A770D91-CF64-419F-9649-4466DB1DF846}"/>
              </a:ext>
            </a:extLst>
          </p:cNvPr>
          <p:cNvGrpSpPr/>
          <p:nvPr/>
        </p:nvGrpSpPr>
        <p:grpSpPr>
          <a:xfrm>
            <a:off x="499474" y="1382246"/>
            <a:ext cx="6267359" cy="3249373"/>
            <a:chOff x="2866156" y="1210124"/>
            <a:chExt cx="6267359" cy="324937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8C306C9-5B88-4F87-B1D8-8DBE424F9402}"/>
                </a:ext>
              </a:extLst>
            </p:cNvPr>
            <p:cNvSpPr txBox="1"/>
            <p:nvPr/>
          </p:nvSpPr>
          <p:spPr>
            <a:xfrm>
              <a:off x="6021949" y="4090165"/>
              <a:ext cx="31115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FFC000"/>
                  </a:solidFill>
                </a:rPr>
                <a:t>Semi-empirical relations</a:t>
              </a:r>
              <a:endParaRPr lang="en-HK" sz="1800" dirty="0">
                <a:solidFill>
                  <a:srgbClr val="FFC000"/>
                </a:solidFill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11F8FC1-4526-48A0-B951-7D70E6932FF7}"/>
                </a:ext>
              </a:extLst>
            </p:cNvPr>
            <p:cNvGrpSpPr/>
            <p:nvPr/>
          </p:nvGrpSpPr>
          <p:grpSpPr>
            <a:xfrm>
              <a:off x="2866156" y="1210124"/>
              <a:ext cx="6185607" cy="2803803"/>
              <a:chOff x="2866156" y="1210124"/>
              <a:chExt cx="6185607" cy="2803803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" name="Rectangle 5">
                    <a:extLst>
                      <a:ext uri="{FF2B5EF4-FFF2-40B4-BE49-F238E27FC236}">
                        <a16:creationId xmlns:a16="http://schemas.microsoft.com/office/drawing/2014/main" id="{353B49BC-4126-4BA5-8B2A-C89E4F364857}"/>
                      </a:ext>
                    </a:extLst>
                  </p:cNvPr>
                  <p:cNvSpPr/>
                  <p:nvPr/>
                </p:nvSpPr>
                <p:spPr>
                  <a:xfrm>
                    <a:off x="2866156" y="1995464"/>
                    <a:ext cx="5477205" cy="80528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HK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HK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HK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HK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HK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HK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m:rPr>
                                  <m:sty m:val="p"/>
                                </m:rPr>
                                <a:rPr lang="en-HK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den>
                          </m:f>
                          <m:r>
                            <a:rPr lang="en-HK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HK" b="1" i="1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a:rPr lang="en-HK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en-HK">
                              <a:latin typeface="Cambria Math" panose="02040503050406030204" pitchFamily="18" charset="0"/>
                            </a:rPr>
                            <m:t>𝛻</m:t>
                          </m:r>
                          <m:sSub>
                            <m:sSubPr>
                              <m:ctrlPr>
                                <a:rPr lang="en-HK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HK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HK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HK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HK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en-HK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f>
                                    <m:fPr>
                                      <m:ctrlPr>
                                        <a:rPr lang="en-HK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HK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𝜐</m:t>
                                      </m:r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en-HK">
                                          <a:latin typeface="Cambria Math" panose="02040503050406030204" pitchFamily="18" charset="0"/>
                                        </a:rPr>
                                        <m:t>Sc</m:t>
                                      </m:r>
                                    </m:den>
                                  </m:f>
                                  <m:r>
                                    <a:rPr lang="en-HK">
                                      <a:latin typeface="Cambria Math" panose="02040503050406030204" pitchFamily="18" charset="0"/>
                                    </a:rPr>
                                    <m:t>𝛻</m:t>
                                  </m:r>
                                </m:e>
                                <m:sup>
                                  <m:r>
                                    <a:rPr lang="en-HK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HK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HK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HK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HK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HK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HK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HK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HK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HK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HK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HK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HK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HK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HK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HK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</m:oMath>
                      </m:oMathPara>
                    </a14:m>
                    <a:endParaRPr lang="en-HK" dirty="0"/>
                  </a:p>
                </p:txBody>
              </p:sp>
            </mc:Choice>
            <mc:Fallback>
              <p:sp>
                <p:nvSpPr>
                  <p:cNvPr id="6" name="Rectangle 5">
                    <a:extLst>
                      <a:ext uri="{FF2B5EF4-FFF2-40B4-BE49-F238E27FC236}">
                        <a16:creationId xmlns:a16="http://schemas.microsoft.com/office/drawing/2014/main" id="{353B49BC-4126-4BA5-8B2A-C89E4F36485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6156" y="1995464"/>
                    <a:ext cx="5477205" cy="805285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H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" name="Right Brace 6">
                <a:extLst>
                  <a:ext uri="{FF2B5EF4-FFF2-40B4-BE49-F238E27FC236}">
                    <a16:creationId xmlns:a16="http://schemas.microsoft.com/office/drawing/2014/main" id="{CBDAF7EE-3B7E-46FD-84FE-9BB925EEF29E}"/>
                  </a:ext>
                </a:extLst>
              </p:cNvPr>
              <p:cNvSpPr/>
              <p:nvPr/>
            </p:nvSpPr>
            <p:spPr>
              <a:xfrm rot="16200000">
                <a:off x="6989212" y="1289748"/>
                <a:ext cx="351692" cy="1006415"/>
              </a:xfrm>
              <a:prstGeom prst="rightBrac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HK">
                  <a:solidFill>
                    <a:srgbClr val="FFC000"/>
                  </a:solidFill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E57391A-453C-4587-A3E8-439469DFC5CF}"/>
                  </a:ext>
                </a:extLst>
              </p:cNvPr>
              <p:cNvSpPr txBox="1"/>
              <p:nvPr/>
            </p:nvSpPr>
            <p:spPr>
              <a:xfrm>
                <a:off x="6323113" y="1212773"/>
                <a:ext cx="1683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HK" sz="1800">
                    <a:solidFill>
                      <a:srgbClr val="FFC000"/>
                    </a:solidFill>
                  </a:rPr>
                  <a:t>Source</a:t>
                </a:r>
                <a:r>
                  <a:rPr lang="zh-TW" altLang="en-US" sz="1800">
                    <a:solidFill>
                      <a:srgbClr val="FFC000"/>
                    </a:solidFill>
                  </a:rPr>
                  <a:t> </a:t>
                </a:r>
                <a:r>
                  <a:rPr lang="en-HK" altLang="zh-TW" sz="1800">
                    <a:solidFill>
                      <a:srgbClr val="FFC000"/>
                    </a:solidFill>
                  </a:rPr>
                  <a:t>term</a:t>
                </a:r>
                <a:endParaRPr lang="en-HK" sz="1800">
                  <a:solidFill>
                    <a:srgbClr val="FFC000"/>
                  </a:solidFill>
                </a:endParaRPr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43BBE3CE-DFC9-493C-B632-C755ED8883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40393" y="2853165"/>
                <a:ext cx="304651" cy="395555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5B13CFB8-0EBC-43B5-A830-27E4B6A969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69589" y="2853165"/>
                <a:ext cx="502342" cy="408062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92B370B-0315-4161-90BD-DC6BAFB8EBE1}"/>
                  </a:ext>
                </a:extLst>
              </p:cNvPr>
              <p:cNvSpPr txBox="1"/>
              <p:nvPr/>
            </p:nvSpPr>
            <p:spPr>
              <a:xfrm>
                <a:off x="5895014" y="3313961"/>
                <a:ext cx="15336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HK" sz="1800" dirty="0">
                    <a:solidFill>
                      <a:srgbClr val="FFC000"/>
                    </a:solidFill>
                  </a:rPr>
                  <a:t>Nucleation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69D0E5-38C8-4618-B637-1CC3F59C4E7F}"/>
                  </a:ext>
                </a:extLst>
              </p:cNvPr>
              <p:cNvSpPr txBox="1"/>
              <p:nvPr/>
            </p:nvSpPr>
            <p:spPr>
              <a:xfrm>
                <a:off x="7769589" y="3248720"/>
                <a:ext cx="12821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HK" sz="1800">
                    <a:solidFill>
                      <a:srgbClr val="FFC000"/>
                    </a:solidFill>
                  </a:rPr>
                  <a:t>Growth</a:t>
                </a:r>
              </a:p>
            </p:txBody>
          </p:sp>
          <p:sp>
            <p:nvSpPr>
              <p:cNvPr id="18" name="Right Brace 17">
                <a:extLst>
                  <a:ext uri="{FF2B5EF4-FFF2-40B4-BE49-F238E27FC236}">
                    <a16:creationId xmlns:a16="http://schemas.microsoft.com/office/drawing/2014/main" id="{CE4DB329-1279-4CC1-BDEE-ACED3DFFA30E}"/>
                  </a:ext>
                </a:extLst>
              </p:cNvPr>
              <p:cNvSpPr/>
              <p:nvPr/>
            </p:nvSpPr>
            <p:spPr>
              <a:xfrm rot="5400000">
                <a:off x="7228574" y="2815092"/>
                <a:ext cx="293373" cy="2104298"/>
              </a:xfrm>
              <a:prstGeom prst="rightBrac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20" name="Right Brace 19">
                <a:extLst>
                  <a:ext uri="{FF2B5EF4-FFF2-40B4-BE49-F238E27FC236}">
                    <a16:creationId xmlns:a16="http://schemas.microsoft.com/office/drawing/2014/main" id="{0781209B-9A9E-4BFA-A252-8576B307272E}"/>
                  </a:ext>
                </a:extLst>
              </p:cNvPr>
              <p:cNvSpPr/>
              <p:nvPr/>
            </p:nvSpPr>
            <p:spPr>
              <a:xfrm rot="16200000">
                <a:off x="4321177" y="843042"/>
                <a:ext cx="351692" cy="1963169"/>
              </a:xfrm>
              <a:prstGeom prst="rightBrace">
                <a:avLst/>
              </a:prstGeom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HK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5460659-E8BD-4EAD-8BD7-F675AA89C7E0}"/>
                  </a:ext>
                </a:extLst>
              </p:cNvPr>
              <p:cNvSpPr txBox="1"/>
              <p:nvPr/>
            </p:nvSpPr>
            <p:spPr>
              <a:xfrm>
                <a:off x="3407967" y="1210124"/>
                <a:ext cx="23814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HK" sz="180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Number transport</a:t>
                </a:r>
                <a:r>
                  <a:rPr lang="zh-TW" altLang="en-US" sz="180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</a:t>
                </a:r>
                <a:endParaRPr lang="en-HK" sz="180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72FEF0A-9DF4-4D83-9B0C-44FE47503D55}"/>
              </a:ext>
            </a:extLst>
          </p:cNvPr>
          <p:cNvSpPr txBox="1"/>
          <p:nvPr/>
        </p:nvSpPr>
        <p:spPr>
          <a:xfrm>
            <a:off x="6897806" y="1652915"/>
            <a:ext cx="479472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Assume particles as tracer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PBE is solved locally in each cell together with the DNS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The PBE source terms are used also in the computation of ion consumption to achieve coupling with ion transport</a:t>
            </a:r>
          </a:p>
          <a:p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44A178D-3E4D-43E9-A50A-61AA7DFD6F07}"/>
              </a:ext>
            </a:extLst>
          </p:cNvPr>
          <p:cNvGrpSpPr/>
          <p:nvPr/>
        </p:nvGrpSpPr>
        <p:grpSpPr>
          <a:xfrm>
            <a:off x="1418988" y="2806085"/>
            <a:ext cx="847005" cy="685751"/>
            <a:chOff x="3773326" y="2915468"/>
            <a:chExt cx="847005" cy="68575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A454935-B300-41E3-9BDB-3CC3F2902C65}"/>
                </a:ext>
              </a:extLst>
            </p:cNvPr>
            <p:cNvSpPr txBox="1"/>
            <p:nvPr/>
          </p:nvSpPr>
          <p:spPr>
            <a:xfrm>
              <a:off x="3773326" y="3201109"/>
              <a:ext cx="847005" cy="40011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HK" sz="1000"/>
                <a:t>Convection term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6031ACC2-FD42-4DE8-ACF9-B0A0F55D2A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96828" y="2915468"/>
              <a:ext cx="0" cy="278985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62376B5-BA6A-4FEA-9234-4ADC73CD2AA9}"/>
              </a:ext>
            </a:extLst>
          </p:cNvPr>
          <p:cNvGrpSpPr/>
          <p:nvPr/>
        </p:nvGrpSpPr>
        <p:grpSpPr>
          <a:xfrm>
            <a:off x="2941307" y="2823300"/>
            <a:ext cx="847005" cy="682919"/>
            <a:chOff x="6802033" y="4423798"/>
            <a:chExt cx="847005" cy="682919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3D6D658-12AE-49C8-A411-832FAECB2323}"/>
                </a:ext>
              </a:extLst>
            </p:cNvPr>
            <p:cNvSpPr txBox="1"/>
            <p:nvPr/>
          </p:nvSpPr>
          <p:spPr>
            <a:xfrm>
              <a:off x="6802033" y="4706607"/>
              <a:ext cx="847005" cy="40011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HK" sz="1000"/>
                <a:t>Diffusion term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27F7719E-DCBA-409E-B041-B59EA35526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44804" y="4423798"/>
              <a:ext cx="0" cy="273938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522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BB5BC-B9F3-4B2D-A441-7B4664BD6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79862"/>
            <a:ext cx="10972800" cy="507556"/>
          </a:xfrm>
        </p:spPr>
        <p:txBody>
          <a:bodyPr/>
          <a:lstStyle/>
          <a:p>
            <a:r>
              <a:rPr lang="en-US" dirty="0" err="1"/>
              <a:t>Discretisation</a:t>
            </a:r>
            <a:r>
              <a:rPr lang="en-US" dirty="0"/>
              <a:t> on the Particle Size Distribution (PSD)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D6ACF-6595-4B53-B3D7-7C8420CD7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5247" y="2385940"/>
            <a:ext cx="3737153" cy="4953193"/>
          </a:xfrm>
        </p:spPr>
        <p:txBody>
          <a:bodyPr vert="horz" lIns="0" tIns="0" rIns="0" bIns="0" rtlCol="0" anchor="t">
            <a:no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Particle size range is </a:t>
            </a:r>
            <a:r>
              <a:rPr lang="en-US" dirty="0" err="1"/>
              <a:t>discretised</a:t>
            </a:r>
            <a:r>
              <a:rPr lang="en-US" dirty="0"/>
              <a:t> into 45 intervals ( j = 1 - 45 ) with a composite grid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B23BD4-2FA2-4BB6-96CC-3F5D75B381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B64264-8A18-4A5C-B29C-9480E47994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1B7F322-2EC9-4645-9212-F17EC87F01A4}"/>
                  </a:ext>
                </a:extLst>
              </p:cNvPr>
              <p:cNvSpPr/>
              <p:nvPr/>
            </p:nvSpPr>
            <p:spPr>
              <a:xfrm>
                <a:off x="1317405" y="1870606"/>
                <a:ext cx="8969828" cy="8065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HK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HK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HK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HK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n-HK" i="0">
                              <a:latin typeface="Cambria Math" panose="02040503050406030204" pitchFamily="18" charset="0"/>
                            </a:rPr>
                            <m:t>t</m:t>
                          </m:r>
                        </m:den>
                      </m:f>
                      <m:r>
                        <a:rPr lang="en-HK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HK" b="1" i="1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HK" b="0" i="0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en-HK" b="0" i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HK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HK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HK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HK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HK" b="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HK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HK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en-HK" b="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HK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HK" b="0" i="0">
                                      <a:latin typeface="Cambria Math" panose="02040503050406030204" pitchFamily="18" charset="0"/>
                                    </a:rPr>
                                    <m:t>Sc</m:t>
                                  </m:r>
                                </m:den>
                              </m:f>
                              <m:r>
                                <a:rPr lang="en-HK" b="0" i="0"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p>
                              <m:r>
                                <a:rPr lang="en-HK" b="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HK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  <m:r>
                            <a:rPr lang="en-HK" b="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HK" b="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HK" b="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HK" b="0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HK" b="0" i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HK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HK" b="0" i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HK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HK" b="0" i="1">
                              <a:latin typeface="Cambria Math" panose="02040503050406030204" pitchFamily="18" charset="0"/>
                            </a:rPr>
                            <m:t>𝑛𝑢𝑐</m:t>
                          </m:r>
                        </m:sub>
                      </m:sSub>
                      <m:r>
                        <a:rPr lang="en-HK" b="0" i="0">
                          <a:latin typeface="Cambria Math" panose="02040503050406030204" pitchFamily="18" charset="0"/>
                        </a:rPr>
                        <m:t>)−</m:t>
                      </m:r>
                      <m:f>
                        <m:fPr>
                          <m:ctrlPr>
                            <a:rPr lang="en-HK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HK" b="0" i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HK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HK" b="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HK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HK" b="0" i="0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HK" b="0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en-HK" dirty="0"/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1B7F322-2EC9-4645-9212-F17EC87F01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7405" y="1870606"/>
                <a:ext cx="8969828" cy="8065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picture containing object, antenna, clock&#10;&#10;Description automatically generated">
            <a:extLst>
              <a:ext uri="{FF2B5EF4-FFF2-40B4-BE49-F238E27FC236}">
                <a16:creationId xmlns:a16="http://schemas.microsoft.com/office/drawing/2014/main" id="{CFE6B1CE-E439-48F0-8EC7-1622F7E22A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51630"/>
            <a:ext cx="6877050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88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A954D-BA92-47A5-A2E3-248F507F6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76574"/>
            <a:ext cx="10972800" cy="507556"/>
          </a:xfrm>
        </p:spPr>
        <p:txBody>
          <a:bodyPr/>
          <a:lstStyle/>
          <a:p>
            <a:r>
              <a:rPr lang="en-US" dirty="0"/>
              <a:t>Nanoparticle precipitation in a T-mixer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85A55-3BBD-4BE4-A469-0AB3B2DCA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53040"/>
            <a:ext cx="7047244" cy="364410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Apply the coupled DNS-PBE approach to the nano-particle precipitation of BaSO</a:t>
            </a:r>
            <a:r>
              <a:rPr lang="en-US" baseline="-25000" dirty="0"/>
              <a:t>4</a:t>
            </a:r>
            <a:r>
              <a:rPr lang="en-US" dirty="0"/>
              <a:t> in a T-mixer (H.-C. Schwarzer, 2004)</a:t>
            </a:r>
          </a:p>
          <a:p>
            <a:r>
              <a:rPr lang="en-US" dirty="0"/>
              <a:t>What are the effects of mixing on the precipitation process </a:t>
            </a:r>
            <a:r>
              <a:rPr lang="en-US" altLang="zh-TW" dirty="0"/>
              <a:t>?</a:t>
            </a:r>
            <a:endParaRPr lang="en-US" dirty="0"/>
          </a:p>
          <a:p>
            <a:r>
              <a:rPr lang="en-US" dirty="0"/>
              <a:t>How the PSD is influenced by local effects </a:t>
            </a:r>
            <a:r>
              <a:rPr lang="en-US" altLang="zh-TW" dirty="0"/>
              <a:t>?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E84BB9-B318-425F-A11B-15E1954B2F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2F9AB9-5744-4F8E-AEEA-367D91344A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60342" y="791392"/>
            <a:ext cx="2122060" cy="257175"/>
          </a:xfrm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F447504-17EA-49D6-A41E-5F6AB8F2B3B8}"/>
              </a:ext>
            </a:extLst>
          </p:cNvPr>
          <p:cNvGrpSpPr/>
          <p:nvPr/>
        </p:nvGrpSpPr>
        <p:grpSpPr>
          <a:xfrm>
            <a:off x="2754340" y="3559998"/>
            <a:ext cx="4440867" cy="2605078"/>
            <a:chOff x="8386343" y="1880507"/>
            <a:chExt cx="5837536" cy="3424384"/>
          </a:xfrm>
        </p:grpSpPr>
        <p:pic>
          <p:nvPicPr>
            <p:cNvPr id="6" name="Picture 6" descr="A close up of a bottle&#10;&#10;Description generated with high confidence">
              <a:extLst>
                <a:ext uri="{FF2B5EF4-FFF2-40B4-BE49-F238E27FC236}">
                  <a16:creationId xmlns:a16="http://schemas.microsoft.com/office/drawing/2014/main" id="{6B2A667E-C3D7-4221-A237-76D07BC23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76890" y="1880507"/>
              <a:ext cx="2743200" cy="3204179"/>
            </a:xfrm>
            <a:prstGeom prst="rect">
              <a:avLst/>
            </a:prstGeom>
          </p:spPr>
        </p:pic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389191D6-7B00-47DA-8D08-85D18EFDB982}"/>
                </a:ext>
              </a:extLst>
            </p:cNvPr>
            <p:cNvSpPr/>
            <p:nvPr/>
          </p:nvSpPr>
          <p:spPr>
            <a:xfrm>
              <a:off x="8654796" y="3254658"/>
              <a:ext cx="518333" cy="268972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row: Left 9">
              <a:extLst>
                <a:ext uri="{FF2B5EF4-FFF2-40B4-BE49-F238E27FC236}">
                  <a16:creationId xmlns:a16="http://schemas.microsoft.com/office/drawing/2014/main" id="{1999BA8E-0B78-48D4-8A4E-B83C8CB83A8B}"/>
                </a:ext>
              </a:extLst>
            </p:cNvPr>
            <p:cNvSpPr/>
            <p:nvPr/>
          </p:nvSpPr>
          <p:spPr>
            <a:xfrm>
              <a:off x="10407934" y="3253759"/>
              <a:ext cx="518333" cy="268972"/>
            </a:xfrm>
            <a:prstGeom prst="leftArrow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8A87EA-E139-4464-863F-C6A92D07AFF0}"/>
                </a:ext>
              </a:extLst>
            </p:cNvPr>
            <p:cNvSpPr txBox="1"/>
            <p:nvPr/>
          </p:nvSpPr>
          <p:spPr>
            <a:xfrm>
              <a:off x="8386343" y="2635681"/>
              <a:ext cx="770222" cy="525946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000" dirty="0">
                  <a:solidFill>
                    <a:srgbClr val="FFC000"/>
                  </a:solidFill>
                  <a:latin typeface="Verdana"/>
                  <a:ea typeface="Verdana"/>
                  <a:cs typeface="Arial"/>
                </a:rPr>
                <a:t>0.5M BaCl</a:t>
              </a:r>
              <a:r>
                <a:rPr lang="en-US" sz="1000" baseline="-25000" dirty="0">
                  <a:solidFill>
                    <a:srgbClr val="FFC000"/>
                  </a:solidFill>
                  <a:latin typeface="Verdana"/>
                  <a:ea typeface="Verdana"/>
                  <a:cs typeface="Arial"/>
                </a:rPr>
                <a:t>2</a:t>
              </a:r>
              <a:endParaRPr lang="en-US" sz="1000" baseline="-25000" dirty="0">
                <a:solidFill>
                  <a:srgbClr val="FFC000"/>
                </a:solidFill>
                <a:ea typeface="Verdana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8D8D2B-A76D-4AD8-8FB9-0A95807AFA09}"/>
                </a:ext>
              </a:extLst>
            </p:cNvPr>
            <p:cNvSpPr txBox="1"/>
            <p:nvPr/>
          </p:nvSpPr>
          <p:spPr>
            <a:xfrm>
              <a:off x="10407934" y="2635681"/>
              <a:ext cx="767862" cy="525946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000" dirty="0">
                  <a:solidFill>
                    <a:srgbClr val="FFC000"/>
                  </a:solidFill>
                  <a:latin typeface="Verdana"/>
                  <a:ea typeface="Verdana"/>
                  <a:cs typeface="Arial"/>
                </a:rPr>
                <a:t>0.33M H</a:t>
              </a:r>
              <a:r>
                <a:rPr lang="en-US" sz="1000" baseline="-25000" dirty="0">
                  <a:solidFill>
                    <a:srgbClr val="FFC000"/>
                  </a:solidFill>
                  <a:latin typeface="Verdana"/>
                  <a:ea typeface="Verdana"/>
                  <a:cs typeface="Arial"/>
                </a:rPr>
                <a:t>2</a:t>
              </a:r>
              <a:r>
                <a:rPr lang="en-US" sz="1000" dirty="0">
                  <a:solidFill>
                    <a:srgbClr val="FFC000"/>
                  </a:solidFill>
                  <a:latin typeface="Verdana"/>
                  <a:ea typeface="Verdana"/>
                  <a:cs typeface="Arial"/>
                </a:rPr>
                <a:t>SO</a:t>
              </a:r>
              <a:r>
                <a:rPr lang="en-US" sz="1000" baseline="-25000" dirty="0">
                  <a:solidFill>
                    <a:srgbClr val="FFC000"/>
                  </a:solidFill>
                  <a:latin typeface="Verdana"/>
                  <a:ea typeface="Verdana"/>
                  <a:cs typeface="Arial"/>
                </a:rPr>
                <a:t>4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C03838A-76A6-494D-94D5-07D468664258}"/>
                </a:ext>
              </a:extLst>
            </p:cNvPr>
            <p:cNvSpPr txBox="1"/>
            <p:nvPr/>
          </p:nvSpPr>
          <p:spPr>
            <a:xfrm>
              <a:off x="8475812" y="5089447"/>
              <a:ext cx="5748067" cy="215444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800">
                  <a:latin typeface="Verdana"/>
                  <a:ea typeface="Verdana"/>
                  <a:cs typeface="Verdana"/>
                </a:rPr>
                <a:t>H.-C. Schwarzer, et. Al (2004)</a:t>
              </a:r>
              <a:endParaRPr lang="en-US" sz="800">
                <a:ea typeface="Verdana"/>
                <a:cs typeface="Verdana"/>
              </a:endParaRPr>
            </a:p>
          </p:txBody>
        </p:sp>
      </p:grpSp>
      <p:pic>
        <p:nvPicPr>
          <p:cNvPr id="9" name="Picture 2" descr="Mixer_FIG">
            <a:extLst>
              <a:ext uri="{FF2B5EF4-FFF2-40B4-BE49-F238E27FC236}">
                <a16:creationId xmlns:a16="http://schemas.microsoft.com/office/drawing/2014/main" id="{299B0B07-C479-45EC-B112-E7234B12E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896" y="3116789"/>
            <a:ext cx="2780446" cy="3118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97FE911-0D04-4A8E-B727-E1D94245FB45}"/>
              </a:ext>
            </a:extLst>
          </p:cNvPr>
          <p:cNvSpPr txBox="1"/>
          <p:nvPr/>
        </p:nvSpPr>
        <p:spPr>
          <a:xfrm>
            <a:off x="9368777" y="3236482"/>
            <a:ext cx="245387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en-US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3D Cartesian mesh</a:t>
            </a:r>
          </a:p>
          <a:p>
            <a:endParaRPr lang="en-US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21 million cells</a:t>
            </a:r>
          </a:p>
          <a:p>
            <a:endParaRPr lang="en-US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Flow field is fully resolved to Kolmogorov scale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03D776B-0BA8-44E1-9117-7FEE4C1881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6844" y="2120657"/>
            <a:ext cx="2780446" cy="545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46029998"/>
      </p:ext>
    </p:extLst>
  </p:cSld>
  <p:clrMapOvr>
    <a:masterClrMapping/>
  </p:clrMapOvr>
</p:sld>
</file>

<file path=ppt/theme/theme1.xml><?xml version="1.0" encoding="utf-8"?>
<a:theme xmlns:a="http://schemas.openxmlformats.org/drawingml/2006/main" name="Imperial">
  <a:themeElements>
    <a:clrScheme name="Imperial College London Presentation">
      <a:dk1>
        <a:srgbClr val="000000"/>
      </a:dk1>
      <a:lt1>
        <a:sysClr val="window" lastClr="FFFFFF"/>
      </a:lt1>
      <a:dk2>
        <a:srgbClr val="003E74"/>
      </a:dk2>
      <a:lt2>
        <a:srgbClr val="9D9D9D"/>
      </a:lt2>
      <a:accent1>
        <a:srgbClr val="0085CA"/>
      </a:accent1>
      <a:accent2>
        <a:srgbClr val="006EAF"/>
      </a:accent2>
      <a:accent3>
        <a:srgbClr val="0CA1CD"/>
      </a:accent3>
      <a:accent4>
        <a:srgbClr val="008EAA"/>
      </a:accent4>
      <a:accent5>
        <a:srgbClr val="379F9F"/>
      </a:accent5>
      <a:accent6>
        <a:srgbClr val="0085CA"/>
      </a:accent6>
      <a:hlink>
        <a:srgbClr val="0085CA"/>
      </a:hlink>
      <a:folHlink>
        <a:srgbClr val="0085C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mperial" id="{18574A81-2747-4FEF-AA35-DF58C92F001D}" vid="{03EA120B-77B7-4A4A-9195-114E6FA125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8AA16D818BCA4C9F3B7CD479C589EA" ma:contentTypeVersion="8" ma:contentTypeDescription="Create a new document." ma:contentTypeScope="" ma:versionID="103ff99d42e796c93d15b51dc549201b">
  <xsd:schema xmlns:xsd="http://www.w3.org/2001/XMLSchema" xmlns:xs="http://www.w3.org/2001/XMLSchema" xmlns:p="http://schemas.microsoft.com/office/2006/metadata/properties" xmlns:ns3="6401843a-8865-425e-86ca-22ed9e456d58" xmlns:ns4="51c2a674-89ee-4e3b-bf22-df335e608542" targetNamespace="http://schemas.microsoft.com/office/2006/metadata/properties" ma:root="true" ma:fieldsID="2bfe0f6993b08b3d8309a12cde059a7a" ns3:_="" ns4:_="">
    <xsd:import namespace="6401843a-8865-425e-86ca-22ed9e456d58"/>
    <xsd:import namespace="51c2a674-89ee-4e3b-bf22-df335e60854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01843a-8865-425e-86ca-22ed9e456d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c2a674-89ee-4e3b-bf22-df335e60854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E5CA6AA-7F34-406A-92A7-2B210CBE84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01843a-8865-425e-86ca-22ed9e456d58"/>
    <ds:schemaRef ds:uri="51c2a674-89ee-4e3b-bf22-df335e6085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829A88C-7DF9-4AE9-8612-C0143085D5C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0C3B6E-4E8A-4504-A9F7-DD41826C578A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51c2a674-89ee-4e3b-bf22-df335e608542"/>
    <ds:schemaRef ds:uri="http://purl.org/dc/terms/"/>
    <ds:schemaRef ds:uri="6401843a-8865-425e-86ca-22ed9e456d58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6032</TotalTime>
  <Words>1165</Words>
  <Application>Microsoft Office PowerPoint</Application>
  <PresentationFormat>Widescreen</PresentationFormat>
  <Paragraphs>279</Paragraphs>
  <Slides>28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Cambria Math</vt:lpstr>
      <vt:lpstr>Times</vt:lpstr>
      <vt:lpstr>Verdana</vt:lpstr>
      <vt:lpstr>Wingdings</vt:lpstr>
      <vt:lpstr>Imperial</vt:lpstr>
      <vt:lpstr>Coupling direct numerical simulation with population balance modelling for predicting turbulent particle precipitation in  a T-mixer</vt:lpstr>
      <vt:lpstr>What is particle precipitation?</vt:lpstr>
      <vt:lpstr>Challenges</vt:lpstr>
      <vt:lpstr>Coupling between DNS and Population Balance Modelling</vt:lpstr>
      <vt:lpstr>Direct numerical simulation (DNS)</vt:lpstr>
      <vt:lpstr>Population Balance Modelling</vt:lpstr>
      <vt:lpstr>PowerPoint Presentation</vt:lpstr>
      <vt:lpstr>Discretisation on the Particle Size Distribution (PSD)</vt:lpstr>
      <vt:lpstr>Nanoparticle precipitation in a T-mixer</vt:lpstr>
      <vt:lpstr>The kinetics</vt:lpstr>
      <vt:lpstr>Flow field &amp; Mixing</vt:lpstr>
      <vt:lpstr>The PSD</vt:lpstr>
      <vt:lpstr>The local kinetics</vt:lpstr>
      <vt:lpstr>Intermittency</vt:lpstr>
      <vt:lpstr>Conditional timescales</vt:lpstr>
      <vt:lpstr>Damköhler numbers</vt:lpstr>
      <vt:lpstr>Local dominance zone and its mapping with supersaturation</vt:lpstr>
      <vt:lpstr>Characteristics of each dominance zone</vt:lpstr>
      <vt:lpstr>PowerPoint Presentation</vt:lpstr>
      <vt:lpstr>Conclusions</vt:lpstr>
      <vt:lpstr>Thank you</vt:lpstr>
      <vt:lpstr>Moment of distribution</vt:lpstr>
      <vt:lpstr>PowerPoint Presentation</vt:lpstr>
      <vt:lpstr>Intensity of segregation</vt:lpstr>
      <vt:lpstr>Flow field obtained from DNS</vt:lpstr>
      <vt:lpstr>Flow field obtained from DNS (cont’d)</vt:lpstr>
      <vt:lpstr>Compare with experimental PIV results[4] </vt:lpstr>
      <vt:lpstr>Velocity Profile  (preliminary comparison with experimental results[4] 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towards Coupling Population Balance Modelling with Direct Numerical Simulation for Predicting Asphaltene Fouling in a T-mixer</dc:title>
  <dc:creator>Cary TANG</dc:creator>
  <cp:lastModifiedBy>Tang, Hin</cp:lastModifiedBy>
  <cp:revision>4</cp:revision>
  <dcterms:created xsi:type="dcterms:W3CDTF">2018-04-02T11:22:38Z</dcterms:created>
  <dcterms:modified xsi:type="dcterms:W3CDTF">2020-09-16T03:14:56Z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0x0101007B8AA16D818BCA4C9F3B7CD479C589EA</vt:lpwstr>
  </property>
</Properties>
</file>